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8" r:id="rId3"/>
    <p:sldId id="287" r:id="rId4"/>
    <p:sldId id="289" r:id="rId5"/>
    <p:sldId id="291" r:id="rId6"/>
    <p:sldId id="292" r:id="rId7"/>
    <p:sldId id="294" r:id="rId8"/>
    <p:sldId id="295" r:id="rId9"/>
    <p:sldId id="297" r:id="rId10"/>
    <p:sldId id="296" r:id="rId11"/>
    <p:sldId id="298" r:id="rId12"/>
    <p:sldId id="30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275" r:id="rId22"/>
  </p:sldIdLst>
  <p:sldSz cx="9144000" cy="6858000" type="screen4x3"/>
  <p:notesSz cx="666273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4A"/>
    <a:srgbClr val="EA4410"/>
    <a:srgbClr val="F05223"/>
    <a:srgbClr val="F36E21"/>
    <a:srgbClr val="A18F78"/>
    <a:srgbClr val="F15A22"/>
    <a:srgbClr val="10DBE0"/>
    <a:srgbClr val="7B5AA0"/>
    <a:srgbClr val="FFFFFF"/>
    <a:srgbClr val="CD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84" autoAdjust="0"/>
    <p:restoredTop sz="94655" autoAdjust="0"/>
  </p:normalViewPr>
  <p:slideViewPr>
    <p:cSldViewPr>
      <p:cViewPr>
        <p:scale>
          <a:sx n="66" d="100"/>
          <a:sy n="66" d="100"/>
        </p:scale>
        <p:origin x="-1882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08" y="-76"/>
      </p:cViewPr>
      <p:guideLst>
        <p:guide orient="horz" pos="2880"/>
        <p:guide orient="horz" pos="3127"/>
        <p:guide pos="216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E8E6F-B4A5-41CB-A731-8C95D67376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1DC917-8F6F-4331-A064-4439DEB6317D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700" b="1" dirty="0" smtClean="0">
              <a:latin typeface="Arial" panose="020B0604020202020204" pitchFamily="34" charset="0"/>
              <a:cs typeface="Arial" panose="020B0604020202020204" pitchFamily="34" charset="0"/>
            </a:rPr>
            <a:t>Wprowadzenie</a:t>
          </a:r>
          <a:endParaRPr lang="pl-PL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9047-795B-4172-8335-2B21D7345332}" type="parTrans" cxnId="{B0017E90-9F52-4BDB-AA3F-51B95AEE2579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9C280-A5C2-4810-B017-BDCBC51739C0}" type="sibTrans" cxnId="{B0017E90-9F52-4BDB-AA3F-51B95AEE2579}">
      <dgm:prSet/>
      <dgm:spPr>
        <a:ln>
          <a:solidFill>
            <a:srgbClr val="EA4410"/>
          </a:solidFill>
        </a:ln>
      </dgm:spPr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BBD6E-2165-40D5-9B6A-ECB549F35736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Blaski i cienie transformacji ustrojowej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E48DB-E11B-4585-B9B5-72E1D5027BD7}" type="parTrans" cxnId="{EC8AFB54-867F-43DF-BB86-A427B332FA3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1C03B7-E7A0-46A2-8F23-BEC1492D38C3}" type="sibTrans" cxnId="{EC8AFB54-867F-43DF-BB86-A427B332FA3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12E13-5764-4099-9909-2CC3BBF0AB64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700" b="1" dirty="0" smtClean="0">
              <a:latin typeface="Arial" panose="020B0604020202020204" pitchFamily="34" charset="0"/>
              <a:cs typeface="Arial" panose="020B0604020202020204" pitchFamily="34" charset="0"/>
            </a:rPr>
            <a:t>Fakty i mity o wyborach czerwcowych</a:t>
          </a:r>
          <a:endParaRPr lang="pl-PL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EA00D-48DA-4B4C-AE29-EBB1DAB1B887}" type="parTrans" cxnId="{A25FF59C-5055-4940-8307-294C1EEB139D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FAFB6-489E-4686-8FDB-30DA642F8E7E}" type="sibTrans" cxnId="{A25FF59C-5055-4940-8307-294C1EEB139D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760F3-9D60-47DB-AD0C-6E2929E5BFE0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700" b="1" dirty="0" smtClean="0">
              <a:latin typeface="Arial" panose="020B0604020202020204" pitchFamily="34" charset="0"/>
              <a:cs typeface="Arial" panose="020B0604020202020204" pitchFamily="34" charset="0"/>
            </a:rPr>
            <a:t>Wybory 4 czerwca 1989 roku</a:t>
          </a:r>
          <a:endParaRPr lang="pl-PL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A7F0F-7C7A-468D-AB2E-5F6F81F2E5D1}" type="parTrans" cxnId="{321656C1-309D-4FE5-A0FE-9587305922E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0C8E5-ACBC-4906-9452-F41FFC5664B5}" type="sibTrans" cxnId="{321656C1-309D-4FE5-A0FE-9587305922E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B731F-DE4E-4B4D-A331-9B39E6CE8417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700" b="1" dirty="0" smtClean="0">
              <a:latin typeface="Arial" panose="020B0604020202020204" pitchFamily="34" charset="0"/>
              <a:cs typeface="Arial" panose="020B0604020202020204" pitchFamily="34" charset="0"/>
            </a:rPr>
            <a:t>Transformacja ustrojowa jako kluczowy efekt wyborów czerwcowych</a:t>
          </a:r>
          <a:endParaRPr lang="pl-PL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DF860-C4A7-409F-B811-D6685EB54D99}" type="parTrans" cxnId="{406E40C7-E44E-49EC-AC77-A5FF918390B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91037F-A95C-4F7E-BF47-BA20A752414A}" type="sibTrans" cxnId="{406E40C7-E44E-49EC-AC77-A5FF918390B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34AA2-531E-4F54-BC72-658914065E4C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700" b="1" dirty="0" smtClean="0">
              <a:latin typeface="Arial" panose="020B0604020202020204" pitchFamily="34" charset="0"/>
              <a:cs typeface="Arial" panose="020B0604020202020204" pitchFamily="34" charset="0"/>
            </a:rPr>
            <a:t>Geneza wyborów czerwcowych</a:t>
          </a:r>
          <a:endParaRPr lang="pl-PL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1BBCC-9851-4E74-A350-4329F68AAA49}" type="parTrans" cxnId="{75FCCC25-0F8A-40C2-820D-45C81733C8D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CC53D-F214-4EBF-8A8C-8C4E636943CA}" type="sibTrans" cxnId="{75FCCC25-0F8A-40C2-820D-45C81733C8D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1E206-C523-4F68-BA2D-E4DDFBD1F14B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 sz="1700" b="1" dirty="0" smtClean="0">
              <a:latin typeface="Arial" panose="020B0604020202020204" pitchFamily="34" charset="0"/>
              <a:cs typeface="Arial" panose="020B0604020202020204" pitchFamily="34" charset="0"/>
            </a:rPr>
            <a:t>Okrągły stół i jego rezultaty</a:t>
          </a:r>
          <a:endParaRPr lang="pl-PL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605EE-2F1E-4B30-B60A-1492BE4F29A7}" type="parTrans" cxnId="{6C6A587D-4709-4F72-8210-89982A2B5D6B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32DBD-1BE5-4377-83A4-52DD4AF82B3E}" type="sibTrans" cxnId="{6C6A587D-4709-4F72-8210-89982A2B5D6B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A2402-3D78-40FE-A672-362072C49105}">
      <dgm:prSet phldrT="[Tekst]" phldr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71352-97D0-460F-8805-87A6EA40EC88}" type="parTrans" cxnId="{7F04D28B-DC6B-42A8-8883-F58DBF6E417F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016FA-E3F1-4B06-9309-FD783E45D135}" type="sibTrans" cxnId="{7F04D28B-DC6B-42A8-8883-F58DBF6E417F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72BC4-4BDB-4DA8-BA0E-412215E68C88}">
      <dgm:prSet phldrT="[Tekst]" phldr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555A7-C0C3-47AB-A3CD-8DBB350C46C7}" type="parTrans" cxnId="{CD00000D-B1EC-4A89-9F44-D5702CDB3BEC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B9E46-EDB6-49D8-9E22-9A8D28114B30}" type="sibTrans" cxnId="{CD00000D-B1EC-4A89-9F44-D5702CDB3BEC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CA970-3F48-46AF-BF38-CE952D6F80C8}">
      <dgm:prSet phldrT="[Tekst]" phldr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F6A92-2B96-4A40-B2B0-3B03FC59B9D5}" type="parTrans" cxnId="{27FF2C3E-85FF-4CDA-B387-CED53328F36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C32BF-FA65-4E4A-9D2D-1A9D7ED918B2}" type="sibTrans" cxnId="{27FF2C3E-85FF-4CDA-B387-CED53328F36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65EC6-FA19-4A5F-9916-F9EFC20ADD71}">
      <dgm:prSet phldrT="[Tekst]" phldr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B6A54-1BE2-45FA-BE80-C82BACF8951B}" type="parTrans" cxnId="{1AC1A86D-3F8D-4E12-813C-7C3FAE0A895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7614B-F81F-4312-B611-1C4F5302775D}" type="sibTrans" cxnId="{1AC1A86D-3F8D-4E12-813C-7C3FAE0A895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896CB-1035-487D-87F2-7B287E4185A6}">
      <dgm:prSet phldrT="[Tekst]" phldr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3FFE7-3CD6-48F0-8C9B-8049FA999111}" type="parTrans" cxnId="{1480A9D6-4D93-4422-9519-18827C70E3AC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0EB05-B4F5-43EF-BF7F-530F36FA2FE3}" type="sibTrans" cxnId="{1480A9D6-4D93-4422-9519-18827C70E3AC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B114F-A266-42C8-A278-6166C2BEDEA3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pl-PL"/>
        </a:p>
      </dgm:t>
    </dgm:pt>
    <dgm:pt modelId="{190471ED-A355-4202-A3D2-01F0B4CC3D83}" type="parTrans" cxnId="{7E95BAA0-F577-412E-B5EC-6949570F87C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68585-B518-4E39-A22D-B661EF21625B}" type="sibTrans" cxnId="{7E95BAA0-F577-412E-B5EC-6949570F87C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674AE-F1FF-4655-9D8B-3D5FAD1BD135}" type="pres">
      <dgm:prSet presAssocID="{973E8E6F-B4A5-41CB-A731-8C95D67376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B30B0941-3593-4D4A-86BB-4E0C3EB5F49E}" type="pres">
      <dgm:prSet presAssocID="{973E8E6F-B4A5-41CB-A731-8C95D67376D1}" presName="Name1" presStyleCnt="0"/>
      <dgm:spPr/>
    </dgm:pt>
    <dgm:pt modelId="{A3F8B9A8-3FF8-47A8-A486-7E9645FBA6E3}" type="pres">
      <dgm:prSet presAssocID="{973E8E6F-B4A5-41CB-A731-8C95D67376D1}" presName="cycle" presStyleCnt="0"/>
      <dgm:spPr/>
    </dgm:pt>
    <dgm:pt modelId="{9C311608-C455-49B7-ABC7-659777DB5F78}" type="pres">
      <dgm:prSet presAssocID="{973E8E6F-B4A5-41CB-A731-8C95D67376D1}" presName="srcNode" presStyleLbl="node1" presStyleIdx="0" presStyleCnt="7"/>
      <dgm:spPr/>
    </dgm:pt>
    <dgm:pt modelId="{C145AD96-C07A-471D-8D84-24A3774D5B6A}" type="pres">
      <dgm:prSet presAssocID="{973E8E6F-B4A5-41CB-A731-8C95D67376D1}" presName="conn" presStyleLbl="parChTrans1D2" presStyleIdx="0" presStyleCnt="1" custLinFactNeighborX="549" custLinFactNeighborY="1098" custRadScaleRad="29536"/>
      <dgm:spPr/>
      <dgm:t>
        <a:bodyPr/>
        <a:lstStyle/>
        <a:p>
          <a:endParaRPr lang="pl-PL"/>
        </a:p>
      </dgm:t>
    </dgm:pt>
    <dgm:pt modelId="{29CE587A-7E7D-44EF-B98A-9A576CCBF6C0}" type="pres">
      <dgm:prSet presAssocID="{973E8E6F-B4A5-41CB-A731-8C95D67376D1}" presName="extraNode" presStyleLbl="node1" presStyleIdx="0" presStyleCnt="7"/>
      <dgm:spPr/>
    </dgm:pt>
    <dgm:pt modelId="{67DE7D75-05DE-4D11-ABE6-742482303032}" type="pres">
      <dgm:prSet presAssocID="{973E8E6F-B4A5-41CB-A731-8C95D67376D1}" presName="dstNode" presStyleLbl="node1" presStyleIdx="0" presStyleCnt="7"/>
      <dgm:spPr/>
    </dgm:pt>
    <dgm:pt modelId="{9B585863-F273-4DF2-821F-018DAB51240B}" type="pres">
      <dgm:prSet presAssocID="{BC1DC917-8F6F-4331-A064-4439DEB6317D}" presName="text_1" presStyleLbl="node1" presStyleIdx="0" presStyleCnt="7" custLinFactNeighborY="-216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E9D212-E01B-40E8-8DC2-EE53424DAD8B}" type="pres">
      <dgm:prSet presAssocID="{BC1DC917-8F6F-4331-A064-4439DEB6317D}" presName="accent_1" presStyleCnt="0"/>
      <dgm:spPr/>
    </dgm:pt>
    <dgm:pt modelId="{D0CCA2A6-9B5B-4B1C-A22B-52AD4C7BC05A}" type="pres">
      <dgm:prSet presAssocID="{BC1DC917-8F6F-4331-A064-4439DEB6317D}" presName="accentRepeatNode" presStyleLbl="solidFgAcc1" presStyleIdx="0" presStyleCnt="7" custLinFactNeighborX="-26423" custLinFactNeighborY="-14943"/>
      <dgm:spPr>
        <a:ln>
          <a:solidFill>
            <a:srgbClr val="EA4410"/>
          </a:solidFill>
        </a:ln>
      </dgm:spPr>
      <dgm:t>
        <a:bodyPr/>
        <a:lstStyle/>
        <a:p>
          <a:endParaRPr lang="pl-PL"/>
        </a:p>
      </dgm:t>
    </dgm:pt>
    <dgm:pt modelId="{22A084D9-15FF-4D50-9468-9A6E313F46D0}" type="pres">
      <dgm:prSet presAssocID="{BA334AA2-531E-4F54-BC72-658914065E4C}" presName="text_2" presStyleLbl="node1" presStyleIdx="1" presStyleCnt="7" custLinFactNeighborY="-356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4598C3-C8D7-4957-922B-CECC187DA35B}" type="pres">
      <dgm:prSet presAssocID="{BA334AA2-531E-4F54-BC72-658914065E4C}" presName="accent_2" presStyleCnt="0"/>
      <dgm:spPr/>
    </dgm:pt>
    <dgm:pt modelId="{5199AC8B-77EB-4BD5-A07E-A1A2623D9F31}" type="pres">
      <dgm:prSet presAssocID="{BA334AA2-531E-4F54-BC72-658914065E4C}" presName="accentRepeatNode" presStyleLbl="solidFgAcc1" presStyleIdx="1" presStyleCnt="7" custLinFactNeighborX="-10842" custLinFactNeighborY="-15346"/>
      <dgm:spPr>
        <a:ln>
          <a:solidFill>
            <a:srgbClr val="EA4410"/>
          </a:solidFill>
        </a:ln>
      </dgm:spPr>
      <dgm:t>
        <a:bodyPr/>
        <a:lstStyle/>
        <a:p>
          <a:endParaRPr lang="pl-PL"/>
        </a:p>
      </dgm:t>
    </dgm:pt>
    <dgm:pt modelId="{3F2B21AB-4EB0-46A1-B55F-EC89E6691D6E}" type="pres">
      <dgm:prSet presAssocID="{FCA1E206-C523-4F68-BA2D-E4DDFBD1F14B}" presName="text_3" presStyleLbl="node1" presStyleIdx="2" presStyleCnt="7" custLinFactNeighborY="-24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7A4897-6A3F-405C-B0F4-EB7FBFC4A1F3}" type="pres">
      <dgm:prSet presAssocID="{FCA1E206-C523-4F68-BA2D-E4DDFBD1F14B}" presName="accent_3" presStyleCnt="0"/>
      <dgm:spPr/>
    </dgm:pt>
    <dgm:pt modelId="{EB2B8637-B0A7-440F-961B-42C6A95FA83D}" type="pres">
      <dgm:prSet presAssocID="{FCA1E206-C523-4F68-BA2D-E4DDFBD1F14B}" presName="accentRepeatNode" presStyleLbl="solidFgAcc1" presStyleIdx="2" presStyleCnt="7" custLinFactNeighborY="-17328"/>
      <dgm:spPr>
        <a:ln>
          <a:solidFill>
            <a:srgbClr val="EA4410"/>
          </a:solidFill>
        </a:ln>
      </dgm:spPr>
      <dgm:t>
        <a:bodyPr/>
        <a:lstStyle/>
        <a:p>
          <a:endParaRPr lang="pl-PL"/>
        </a:p>
      </dgm:t>
    </dgm:pt>
    <dgm:pt modelId="{36EECFA1-39DB-48FA-B83C-3A730CA12C87}" type="pres">
      <dgm:prSet presAssocID="{4E0760F3-9D60-47DB-AD0C-6E2929E5BFE0}" presName="text_4" presStyleLbl="node1" presStyleIdx="3" presStyleCnt="7" custLinFactNeighborY="-162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5BCDA1-476B-4E17-B46A-CB4C552AA27B}" type="pres">
      <dgm:prSet presAssocID="{4E0760F3-9D60-47DB-AD0C-6E2929E5BFE0}" presName="accent_4" presStyleCnt="0"/>
      <dgm:spPr/>
    </dgm:pt>
    <dgm:pt modelId="{DAEF18E2-DED7-48A5-8558-0C54F9CDD3FE}" type="pres">
      <dgm:prSet presAssocID="{4E0760F3-9D60-47DB-AD0C-6E2929E5BFE0}" presName="accentRepeatNode" presStyleLbl="solidFgAcc1" presStyleIdx="3" presStyleCnt="7" custLinFactNeighborY="-4332"/>
      <dgm:spPr>
        <a:ln>
          <a:solidFill>
            <a:srgbClr val="EA4410"/>
          </a:solidFill>
        </a:ln>
      </dgm:spPr>
      <dgm:t>
        <a:bodyPr/>
        <a:lstStyle/>
        <a:p>
          <a:endParaRPr lang="pl-PL"/>
        </a:p>
      </dgm:t>
    </dgm:pt>
    <dgm:pt modelId="{5181C8A9-345E-4A5E-80F5-CAAF858A143A}" type="pres">
      <dgm:prSet presAssocID="{D5AB731F-DE4E-4B4D-A331-9B39E6CE8417}" presName="text_5" presStyleLbl="node1" presStyleIdx="4" presStyleCnt="7" custLinFactNeighborY="-13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A00D75-7A9F-4C8B-BE0C-5B3E202A6A78}" type="pres">
      <dgm:prSet presAssocID="{D5AB731F-DE4E-4B4D-A331-9B39E6CE8417}" presName="accent_5" presStyleCnt="0"/>
      <dgm:spPr/>
    </dgm:pt>
    <dgm:pt modelId="{72892B5D-A481-4737-8A2D-6EA1AC13F043}" type="pres">
      <dgm:prSet presAssocID="{D5AB731F-DE4E-4B4D-A331-9B39E6CE8417}" presName="accentRepeatNode" presStyleLbl="solidFgAcc1" presStyleIdx="4" presStyleCnt="7"/>
      <dgm:spPr>
        <a:ln>
          <a:solidFill>
            <a:srgbClr val="EA4410"/>
          </a:solidFill>
        </a:ln>
      </dgm:spPr>
      <dgm:t>
        <a:bodyPr/>
        <a:lstStyle/>
        <a:p>
          <a:endParaRPr lang="pl-PL"/>
        </a:p>
      </dgm:t>
    </dgm:pt>
    <dgm:pt modelId="{482B62E5-A4A2-4322-9013-C98C87B2AAD6}" type="pres">
      <dgm:prSet presAssocID="{804BBD6E-2165-40D5-9B6A-ECB549F35736}" presName="text_6" presStyleLbl="node1" presStyleIdx="5" presStyleCnt="7" custLinFactNeighborY="-81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C13F23-A4B0-4E10-8E73-96015BF875B2}" type="pres">
      <dgm:prSet presAssocID="{804BBD6E-2165-40D5-9B6A-ECB549F35736}" presName="accent_6" presStyleCnt="0"/>
      <dgm:spPr/>
    </dgm:pt>
    <dgm:pt modelId="{307A8666-252A-4C41-AEF9-904711A667B8}" type="pres">
      <dgm:prSet presAssocID="{804BBD6E-2165-40D5-9B6A-ECB549F35736}" presName="accentRepeatNode" presStyleLbl="solidFgAcc1" presStyleIdx="5" presStyleCnt="7"/>
      <dgm:spPr>
        <a:ln>
          <a:solidFill>
            <a:srgbClr val="EA4410"/>
          </a:solidFill>
        </a:ln>
      </dgm:spPr>
      <dgm:t>
        <a:bodyPr/>
        <a:lstStyle/>
        <a:p>
          <a:endParaRPr lang="pl-PL"/>
        </a:p>
      </dgm:t>
    </dgm:pt>
    <dgm:pt modelId="{677DB6E3-A967-40C8-8AC0-82DD9BBC893D}" type="pres">
      <dgm:prSet presAssocID="{B7B12E13-5764-4099-9909-2CC3BBF0AB64}" presName="text_7" presStyleLbl="node1" presStyleIdx="6" presStyleCnt="7" custLinFactNeighborY="-108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EF5AFE-B793-4F5D-A41B-997EB0F92A0B}" type="pres">
      <dgm:prSet presAssocID="{B7B12E13-5764-4099-9909-2CC3BBF0AB64}" presName="accent_7" presStyleCnt="0"/>
      <dgm:spPr/>
    </dgm:pt>
    <dgm:pt modelId="{37412CD6-9601-4FD2-9171-CF1D1DA40EB1}" type="pres">
      <dgm:prSet presAssocID="{B7B12E13-5764-4099-9909-2CC3BBF0AB64}" presName="accentRepeatNode" presStyleLbl="solidFgAcc1" presStyleIdx="6" presStyleCnt="7"/>
      <dgm:spPr>
        <a:ln>
          <a:solidFill>
            <a:srgbClr val="EA4410"/>
          </a:solidFill>
        </a:ln>
      </dgm:spPr>
      <dgm:t>
        <a:bodyPr/>
        <a:lstStyle/>
        <a:p>
          <a:endParaRPr lang="pl-PL"/>
        </a:p>
      </dgm:t>
    </dgm:pt>
  </dgm:ptLst>
  <dgm:cxnLst>
    <dgm:cxn modelId="{7F04D28B-DC6B-42A8-8883-F58DBF6E417F}" srcId="{973E8E6F-B4A5-41CB-A731-8C95D67376D1}" destId="{30AA2402-3D78-40FE-A672-362072C49105}" srcOrd="11" destOrd="0" parTransId="{EBF71352-97D0-460F-8805-87A6EA40EC88}" sibTransId="{952016FA-E3F1-4B06-9309-FD783E45D135}"/>
    <dgm:cxn modelId="{64034E91-DE98-4F40-819D-7F99D3356057}" type="presOf" srcId="{BC1DC917-8F6F-4331-A064-4439DEB6317D}" destId="{9B585863-F273-4DF2-821F-018DAB51240B}" srcOrd="0" destOrd="0" presId="urn:microsoft.com/office/officeart/2008/layout/VerticalCurvedList"/>
    <dgm:cxn modelId="{1480A9D6-4D93-4422-9519-18827C70E3AC}" srcId="{973E8E6F-B4A5-41CB-A731-8C95D67376D1}" destId="{752896CB-1035-487D-87F2-7B287E4185A6}" srcOrd="8" destOrd="0" parTransId="{41A3FFE7-3CD6-48F0-8C9B-8049FA999111}" sibTransId="{9BC0EB05-B4F5-43EF-BF7F-530F36FA2FE3}"/>
    <dgm:cxn modelId="{7E95BAA0-F577-412E-B5EC-6949570F87C1}" srcId="{973E8E6F-B4A5-41CB-A731-8C95D67376D1}" destId="{096B114F-A266-42C8-A278-6166C2BEDEA3}" srcOrd="7" destOrd="0" parTransId="{190471ED-A355-4202-A3D2-01F0B4CC3D83}" sibTransId="{3F168585-B518-4E39-A22D-B661EF21625B}"/>
    <dgm:cxn modelId="{27FF2C3E-85FF-4CDA-B387-CED53328F36A}" srcId="{973E8E6F-B4A5-41CB-A731-8C95D67376D1}" destId="{1CDCA970-3F48-46AF-BF38-CE952D6F80C8}" srcOrd="12" destOrd="0" parTransId="{54FF6A92-2B96-4A40-B2B0-3B03FC59B9D5}" sibTransId="{4C1C32BF-FA65-4E4A-9D2D-1A9D7ED918B2}"/>
    <dgm:cxn modelId="{B0017E90-9F52-4BDB-AA3F-51B95AEE2579}" srcId="{973E8E6F-B4A5-41CB-A731-8C95D67376D1}" destId="{BC1DC917-8F6F-4331-A064-4439DEB6317D}" srcOrd="0" destOrd="0" parTransId="{7A149047-795B-4172-8335-2B21D7345332}" sibTransId="{2B69C280-A5C2-4810-B017-BDCBC51739C0}"/>
    <dgm:cxn modelId="{D73DB829-7AB1-4206-8AA5-7B5019B1D849}" type="presOf" srcId="{FCA1E206-C523-4F68-BA2D-E4DDFBD1F14B}" destId="{3F2B21AB-4EB0-46A1-B55F-EC89E6691D6E}" srcOrd="0" destOrd="0" presId="urn:microsoft.com/office/officeart/2008/layout/VerticalCurvedList"/>
    <dgm:cxn modelId="{01828752-2E5D-401C-9F22-45CF3B3DAADC}" type="presOf" srcId="{804BBD6E-2165-40D5-9B6A-ECB549F35736}" destId="{482B62E5-A4A2-4322-9013-C98C87B2AAD6}" srcOrd="0" destOrd="0" presId="urn:microsoft.com/office/officeart/2008/layout/VerticalCurvedList"/>
    <dgm:cxn modelId="{38018EAE-8877-4B50-9437-3C98904BAE40}" type="presOf" srcId="{D5AB731F-DE4E-4B4D-A331-9B39E6CE8417}" destId="{5181C8A9-345E-4A5E-80F5-CAAF858A143A}" srcOrd="0" destOrd="0" presId="urn:microsoft.com/office/officeart/2008/layout/VerticalCurvedList"/>
    <dgm:cxn modelId="{75FCCC25-0F8A-40C2-820D-45C81733C8D2}" srcId="{973E8E6F-B4A5-41CB-A731-8C95D67376D1}" destId="{BA334AA2-531E-4F54-BC72-658914065E4C}" srcOrd="1" destOrd="0" parTransId="{3831BBCC-9851-4E74-A350-4329F68AAA49}" sibTransId="{745CC53D-F214-4EBF-8A8C-8C4E636943CA}"/>
    <dgm:cxn modelId="{406E40C7-E44E-49EC-AC77-A5FF918390B1}" srcId="{973E8E6F-B4A5-41CB-A731-8C95D67376D1}" destId="{D5AB731F-DE4E-4B4D-A331-9B39E6CE8417}" srcOrd="4" destOrd="0" parTransId="{ED6DF860-C4A7-409F-B811-D6685EB54D99}" sibTransId="{F591037F-A95C-4F7E-BF47-BA20A752414A}"/>
    <dgm:cxn modelId="{32478F4F-4CD0-4367-96F1-D5741F65519D}" type="presOf" srcId="{B7B12E13-5764-4099-9909-2CC3BBF0AB64}" destId="{677DB6E3-A967-40C8-8AC0-82DD9BBC893D}" srcOrd="0" destOrd="0" presId="urn:microsoft.com/office/officeart/2008/layout/VerticalCurvedList"/>
    <dgm:cxn modelId="{321656C1-309D-4FE5-A0FE-9587305922E1}" srcId="{973E8E6F-B4A5-41CB-A731-8C95D67376D1}" destId="{4E0760F3-9D60-47DB-AD0C-6E2929E5BFE0}" srcOrd="3" destOrd="0" parTransId="{87EA7F0F-7C7A-468D-AB2E-5F6F81F2E5D1}" sibTransId="{3330C8E5-ACBC-4906-9452-F41FFC5664B5}"/>
    <dgm:cxn modelId="{CD00000D-B1EC-4A89-9F44-D5702CDB3BEC}" srcId="{973E8E6F-B4A5-41CB-A731-8C95D67376D1}" destId="{7BA72BC4-4BDB-4DA8-BA0E-412215E68C88}" srcOrd="10" destOrd="0" parTransId="{7B3555A7-C0C3-47AB-A3CD-8DBB350C46C7}" sibTransId="{22CB9E46-EDB6-49D8-9E22-9A8D28114B30}"/>
    <dgm:cxn modelId="{1AC1A86D-3F8D-4E12-813C-7C3FAE0A8953}" srcId="{973E8E6F-B4A5-41CB-A731-8C95D67376D1}" destId="{5B065EC6-FA19-4A5F-9916-F9EFC20ADD71}" srcOrd="9" destOrd="0" parTransId="{03CB6A54-1BE2-45FA-BE80-C82BACF8951B}" sibTransId="{3967614B-F81F-4312-B611-1C4F5302775D}"/>
    <dgm:cxn modelId="{8EFC8E94-AD9A-4102-A5E4-66D34AC10EB2}" type="presOf" srcId="{4E0760F3-9D60-47DB-AD0C-6E2929E5BFE0}" destId="{36EECFA1-39DB-48FA-B83C-3A730CA12C87}" srcOrd="0" destOrd="0" presId="urn:microsoft.com/office/officeart/2008/layout/VerticalCurvedList"/>
    <dgm:cxn modelId="{6C6A587D-4709-4F72-8210-89982A2B5D6B}" srcId="{973E8E6F-B4A5-41CB-A731-8C95D67376D1}" destId="{FCA1E206-C523-4F68-BA2D-E4DDFBD1F14B}" srcOrd="2" destOrd="0" parTransId="{76D605EE-2F1E-4B30-B60A-1492BE4F29A7}" sibTransId="{E1332DBD-1BE5-4377-83A4-52DD4AF82B3E}"/>
    <dgm:cxn modelId="{8F9A790D-8AD9-4097-8436-273D7CE3758D}" type="presOf" srcId="{973E8E6F-B4A5-41CB-A731-8C95D67376D1}" destId="{286674AE-F1FF-4655-9D8B-3D5FAD1BD135}" srcOrd="0" destOrd="0" presId="urn:microsoft.com/office/officeart/2008/layout/VerticalCurvedList"/>
    <dgm:cxn modelId="{EC8AFB54-867F-43DF-BB86-A427B332FA32}" srcId="{973E8E6F-B4A5-41CB-A731-8C95D67376D1}" destId="{804BBD6E-2165-40D5-9B6A-ECB549F35736}" srcOrd="5" destOrd="0" parTransId="{287E48DB-E11B-4585-B9B5-72E1D5027BD7}" sibTransId="{651C03B7-E7A0-46A2-8F23-BEC1492D38C3}"/>
    <dgm:cxn modelId="{1BF2D06F-B236-450B-BE25-1ECDA6954065}" type="presOf" srcId="{2B69C280-A5C2-4810-B017-BDCBC51739C0}" destId="{C145AD96-C07A-471D-8D84-24A3774D5B6A}" srcOrd="0" destOrd="0" presId="urn:microsoft.com/office/officeart/2008/layout/VerticalCurvedList"/>
    <dgm:cxn modelId="{5DF06529-B701-43FD-B667-D7E4794DE20D}" type="presOf" srcId="{BA334AA2-531E-4F54-BC72-658914065E4C}" destId="{22A084D9-15FF-4D50-9468-9A6E313F46D0}" srcOrd="0" destOrd="0" presId="urn:microsoft.com/office/officeart/2008/layout/VerticalCurvedList"/>
    <dgm:cxn modelId="{A25FF59C-5055-4940-8307-294C1EEB139D}" srcId="{973E8E6F-B4A5-41CB-A731-8C95D67376D1}" destId="{B7B12E13-5764-4099-9909-2CC3BBF0AB64}" srcOrd="6" destOrd="0" parTransId="{17AEA00D-48DA-4B4C-AE29-EBB1DAB1B887}" sibTransId="{69EFAFB6-489E-4686-8FDB-30DA642F8E7E}"/>
    <dgm:cxn modelId="{DEE45B05-614C-47E5-9493-A6CBC114EDE6}" type="presParOf" srcId="{286674AE-F1FF-4655-9D8B-3D5FAD1BD135}" destId="{B30B0941-3593-4D4A-86BB-4E0C3EB5F49E}" srcOrd="0" destOrd="0" presId="urn:microsoft.com/office/officeart/2008/layout/VerticalCurvedList"/>
    <dgm:cxn modelId="{4E6BE3E4-7942-48E6-9079-632147259594}" type="presParOf" srcId="{B30B0941-3593-4D4A-86BB-4E0C3EB5F49E}" destId="{A3F8B9A8-3FF8-47A8-A486-7E9645FBA6E3}" srcOrd="0" destOrd="0" presId="urn:microsoft.com/office/officeart/2008/layout/VerticalCurvedList"/>
    <dgm:cxn modelId="{B9051FB5-5C25-48E2-BE77-229351546A34}" type="presParOf" srcId="{A3F8B9A8-3FF8-47A8-A486-7E9645FBA6E3}" destId="{9C311608-C455-49B7-ABC7-659777DB5F78}" srcOrd="0" destOrd="0" presId="urn:microsoft.com/office/officeart/2008/layout/VerticalCurvedList"/>
    <dgm:cxn modelId="{6FDC4382-5D29-4AEE-96E4-363BF1E86A95}" type="presParOf" srcId="{A3F8B9A8-3FF8-47A8-A486-7E9645FBA6E3}" destId="{C145AD96-C07A-471D-8D84-24A3774D5B6A}" srcOrd="1" destOrd="0" presId="urn:microsoft.com/office/officeart/2008/layout/VerticalCurvedList"/>
    <dgm:cxn modelId="{D3DD45E0-06A1-458F-A257-8B73E46B09ED}" type="presParOf" srcId="{A3F8B9A8-3FF8-47A8-A486-7E9645FBA6E3}" destId="{29CE587A-7E7D-44EF-B98A-9A576CCBF6C0}" srcOrd="2" destOrd="0" presId="urn:microsoft.com/office/officeart/2008/layout/VerticalCurvedList"/>
    <dgm:cxn modelId="{13E65A86-B9F9-44DD-95C6-1CED683523A8}" type="presParOf" srcId="{A3F8B9A8-3FF8-47A8-A486-7E9645FBA6E3}" destId="{67DE7D75-05DE-4D11-ABE6-742482303032}" srcOrd="3" destOrd="0" presId="urn:microsoft.com/office/officeart/2008/layout/VerticalCurvedList"/>
    <dgm:cxn modelId="{B990DB83-4875-47CB-9CF1-7BE2D63737E5}" type="presParOf" srcId="{B30B0941-3593-4D4A-86BB-4E0C3EB5F49E}" destId="{9B585863-F273-4DF2-821F-018DAB51240B}" srcOrd="1" destOrd="0" presId="urn:microsoft.com/office/officeart/2008/layout/VerticalCurvedList"/>
    <dgm:cxn modelId="{554929C5-085A-460C-A57D-509AF5E89E05}" type="presParOf" srcId="{B30B0941-3593-4D4A-86BB-4E0C3EB5F49E}" destId="{EDE9D212-E01B-40E8-8DC2-EE53424DAD8B}" srcOrd="2" destOrd="0" presId="urn:microsoft.com/office/officeart/2008/layout/VerticalCurvedList"/>
    <dgm:cxn modelId="{19442504-AD08-4AB4-907B-70004557A322}" type="presParOf" srcId="{EDE9D212-E01B-40E8-8DC2-EE53424DAD8B}" destId="{D0CCA2A6-9B5B-4B1C-A22B-52AD4C7BC05A}" srcOrd="0" destOrd="0" presId="urn:microsoft.com/office/officeart/2008/layout/VerticalCurvedList"/>
    <dgm:cxn modelId="{D7EA5123-225B-4B5C-90EC-775B79153197}" type="presParOf" srcId="{B30B0941-3593-4D4A-86BB-4E0C3EB5F49E}" destId="{22A084D9-15FF-4D50-9468-9A6E313F46D0}" srcOrd="3" destOrd="0" presId="urn:microsoft.com/office/officeart/2008/layout/VerticalCurvedList"/>
    <dgm:cxn modelId="{A939B1DF-556F-4223-944F-3F1F7354A7CF}" type="presParOf" srcId="{B30B0941-3593-4D4A-86BB-4E0C3EB5F49E}" destId="{CA4598C3-C8D7-4957-922B-CECC187DA35B}" srcOrd="4" destOrd="0" presId="urn:microsoft.com/office/officeart/2008/layout/VerticalCurvedList"/>
    <dgm:cxn modelId="{F29DB6D2-5DEB-43A0-91D7-87A69C6B38C4}" type="presParOf" srcId="{CA4598C3-C8D7-4957-922B-CECC187DA35B}" destId="{5199AC8B-77EB-4BD5-A07E-A1A2623D9F31}" srcOrd="0" destOrd="0" presId="urn:microsoft.com/office/officeart/2008/layout/VerticalCurvedList"/>
    <dgm:cxn modelId="{5F55B215-2247-4CC4-9DC9-668479D0C745}" type="presParOf" srcId="{B30B0941-3593-4D4A-86BB-4E0C3EB5F49E}" destId="{3F2B21AB-4EB0-46A1-B55F-EC89E6691D6E}" srcOrd="5" destOrd="0" presId="urn:microsoft.com/office/officeart/2008/layout/VerticalCurvedList"/>
    <dgm:cxn modelId="{F4FFC658-3801-4D93-81AD-B31BEC305CE3}" type="presParOf" srcId="{B30B0941-3593-4D4A-86BB-4E0C3EB5F49E}" destId="{2B7A4897-6A3F-405C-B0F4-EB7FBFC4A1F3}" srcOrd="6" destOrd="0" presId="urn:microsoft.com/office/officeart/2008/layout/VerticalCurvedList"/>
    <dgm:cxn modelId="{38DE2C1C-B970-47BD-BCD4-6D67322DBA89}" type="presParOf" srcId="{2B7A4897-6A3F-405C-B0F4-EB7FBFC4A1F3}" destId="{EB2B8637-B0A7-440F-961B-42C6A95FA83D}" srcOrd="0" destOrd="0" presId="urn:microsoft.com/office/officeart/2008/layout/VerticalCurvedList"/>
    <dgm:cxn modelId="{130A0FB2-9831-4EFB-B3DD-6227FD81C684}" type="presParOf" srcId="{B30B0941-3593-4D4A-86BB-4E0C3EB5F49E}" destId="{36EECFA1-39DB-48FA-B83C-3A730CA12C87}" srcOrd="7" destOrd="0" presId="urn:microsoft.com/office/officeart/2008/layout/VerticalCurvedList"/>
    <dgm:cxn modelId="{BE5E0178-866E-47C8-B71F-4ADCDDD63204}" type="presParOf" srcId="{B30B0941-3593-4D4A-86BB-4E0C3EB5F49E}" destId="{E75BCDA1-476B-4E17-B46A-CB4C552AA27B}" srcOrd="8" destOrd="0" presId="urn:microsoft.com/office/officeart/2008/layout/VerticalCurvedList"/>
    <dgm:cxn modelId="{33C43767-65EF-41C9-A1F8-15A53710D89A}" type="presParOf" srcId="{E75BCDA1-476B-4E17-B46A-CB4C552AA27B}" destId="{DAEF18E2-DED7-48A5-8558-0C54F9CDD3FE}" srcOrd="0" destOrd="0" presId="urn:microsoft.com/office/officeart/2008/layout/VerticalCurvedList"/>
    <dgm:cxn modelId="{F0DE30E2-AAEF-4EB7-9593-89648867739A}" type="presParOf" srcId="{B30B0941-3593-4D4A-86BB-4E0C3EB5F49E}" destId="{5181C8A9-345E-4A5E-80F5-CAAF858A143A}" srcOrd="9" destOrd="0" presId="urn:microsoft.com/office/officeart/2008/layout/VerticalCurvedList"/>
    <dgm:cxn modelId="{45ADE254-2287-4868-9C3F-26E4089B3673}" type="presParOf" srcId="{B30B0941-3593-4D4A-86BB-4E0C3EB5F49E}" destId="{9CA00D75-7A9F-4C8B-BE0C-5B3E202A6A78}" srcOrd="10" destOrd="0" presId="urn:microsoft.com/office/officeart/2008/layout/VerticalCurvedList"/>
    <dgm:cxn modelId="{67393FA7-BE39-40AC-88DE-8E35CCA208D9}" type="presParOf" srcId="{9CA00D75-7A9F-4C8B-BE0C-5B3E202A6A78}" destId="{72892B5D-A481-4737-8A2D-6EA1AC13F043}" srcOrd="0" destOrd="0" presId="urn:microsoft.com/office/officeart/2008/layout/VerticalCurvedList"/>
    <dgm:cxn modelId="{6348507F-A05F-4D4D-AEFB-9249AB2BD7E8}" type="presParOf" srcId="{B30B0941-3593-4D4A-86BB-4E0C3EB5F49E}" destId="{482B62E5-A4A2-4322-9013-C98C87B2AAD6}" srcOrd="11" destOrd="0" presId="urn:microsoft.com/office/officeart/2008/layout/VerticalCurvedList"/>
    <dgm:cxn modelId="{B7DE2CA6-896C-4CB0-A05F-FBFC7DB82570}" type="presParOf" srcId="{B30B0941-3593-4D4A-86BB-4E0C3EB5F49E}" destId="{B6C13F23-A4B0-4E10-8E73-96015BF875B2}" srcOrd="12" destOrd="0" presId="urn:microsoft.com/office/officeart/2008/layout/VerticalCurvedList"/>
    <dgm:cxn modelId="{D23FE496-8854-4B56-A0CC-359FF4F34A9D}" type="presParOf" srcId="{B6C13F23-A4B0-4E10-8E73-96015BF875B2}" destId="{307A8666-252A-4C41-AEF9-904711A667B8}" srcOrd="0" destOrd="0" presId="urn:microsoft.com/office/officeart/2008/layout/VerticalCurvedList"/>
    <dgm:cxn modelId="{88828F74-0302-4E52-B618-EF516DAB9AE5}" type="presParOf" srcId="{B30B0941-3593-4D4A-86BB-4E0C3EB5F49E}" destId="{677DB6E3-A967-40C8-8AC0-82DD9BBC893D}" srcOrd="13" destOrd="0" presId="urn:microsoft.com/office/officeart/2008/layout/VerticalCurvedList"/>
    <dgm:cxn modelId="{9968BBDE-599B-4C3D-AA55-EAB135946B2A}" type="presParOf" srcId="{B30B0941-3593-4D4A-86BB-4E0C3EB5F49E}" destId="{62EF5AFE-B793-4F5D-A41B-997EB0F92A0B}" srcOrd="14" destOrd="0" presId="urn:microsoft.com/office/officeart/2008/layout/VerticalCurvedList"/>
    <dgm:cxn modelId="{0A76B673-3E8E-4217-9E9D-013AFE95507D}" type="presParOf" srcId="{62EF5AFE-B793-4F5D-A41B-997EB0F92A0B}" destId="{37412CD6-9601-4FD2-9171-CF1D1DA40E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8DC83-B0B6-4097-BFEE-25454550A59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A4C9DE-722C-4E53-9EBD-214D2BF74C0A}">
      <dgm:prSet phldrT="[Tekst]" custT="1"/>
      <dgm:spPr/>
      <dgm:t>
        <a:bodyPr/>
        <a:lstStyle/>
        <a:p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Efekty transformacji ustrojowej </a:t>
          </a:r>
          <a:b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w </a:t>
          </a:r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sferze politycznej</a:t>
          </a:r>
        </a:p>
        <a:p>
          <a:endParaRPr lang="pl-PL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EB63C-E2C4-4645-A339-9CA1DBA628A5}" type="parTrans" cxnId="{F74ECBAA-5A70-4C91-94BB-379999423296}">
      <dgm:prSet/>
      <dgm:spPr/>
      <dgm:t>
        <a:bodyPr/>
        <a:lstStyle/>
        <a:p>
          <a:endParaRPr lang="pl-PL"/>
        </a:p>
      </dgm:t>
    </dgm:pt>
    <dgm:pt modelId="{3FAA3216-9CF8-44DA-AE1F-CD0BB1E76A98}" type="sibTrans" cxnId="{F74ECBAA-5A70-4C91-94BB-379999423296}">
      <dgm:prSet/>
      <dgm:spPr/>
      <dgm:t>
        <a:bodyPr/>
        <a:lstStyle/>
        <a:p>
          <a:endParaRPr lang="pl-PL"/>
        </a:p>
      </dgm:t>
    </dgm:pt>
    <dgm:pt modelId="{3EFD51AB-B615-4A1E-B55E-C89E67A1583E}">
      <dgm:prSet phldrT="[Tekst]" custT="1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 algn="l"/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A8F9E-CFD9-4E79-8860-F962CCD17E5A}" type="parTrans" cxnId="{41DCCD9F-3470-404B-B2C9-BDC9E58EFEBC}">
      <dgm:prSet/>
      <dgm:spPr/>
      <dgm:t>
        <a:bodyPr/>
        <a:lstStyle/>
        <a:p>
          <a:endParaRPr lang="pl-PL"/>
        </a:p>
      </dgm:t>
    </dgm:pt>
    <dgm:pt modelId="{82D9076D-5F36-4469-8841-8B14CC49A507}" type="sibTrans" cxnId="{41DCCD9F-3470-404B-B2C9-BDC9E58EFEBC}">
      <dgm:prSet/>
      <dgm:spPr/>
      <dgm:t>
        <a:bodyPr/>
        <a:lstStyle/>
        <a:p>
          <a:endParaRPr lang="pl-PL"/>
        </a:p>
      </dgm:t>
    </dgm:pt>
    <dgm:pt modelId="{2D38C032-F91F-4A4D-9709-E5210EFC61C5}">
      <dgm:prSet phldrT="[Tekst]" custT="1"/>
      <dgm:spPr>
        <a:solidFill>
          <a:srgbClr val="2B394A"/>
        </a:solidFill>
      </dgm:spPr>
      <dgm:t>
        <a:bodyPr/>
        <a:lstStyle/>
        <a:p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Efekty transformacji ustrojowej </a:t>
          </a:r>
          <a:b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w </a:t>
          </a:r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sferze gospodarczej</a:t>
          </a:r>
        </a:p>
        <a:p>
          <a:endParaRPr lang="pl-PL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BE4A9-CDCE-4F4C-B07D-8C408A8B2A7B}" type="sibTrans" cxnId="{029DC3C7-F24C-41B2-B345-5D02D2127122}">
      <dgm:prSet/>
      <dgm:spPr/>
      <dgm:t>
        <a:bodyPr/>
        <a:lstStyle/>
        <a:p>
          <a:endParaRPr lang="pl-PL"/>
        </a:p>
      </dgm:t>
    </dgm:pt>
    <dgm:pt modelId="{9802EBD4-F83A-432C-8078-6438BA45E9ED}" type="parTrans" cxnId="{029DC3C7-F24C-41B2-B345-5D02D2127122}">
      <dgm:prSet/>
      <dgm:spPr/>
      <dgm:t>
        <a:bodyPr/>
        <a:lstStyle/>
        <a:p>
          <a:endParaRPr lang="pl-PL"/>
        </a:p>
      </dgm:t>
    </dgm:pt>
    <dgm:pt modelId="{7F24A809-C952-401C-89A9-8E5E728E913A}" type="pres">
      <dgm:prSet presAssocID="{2DB8DC83-B0B6-4097-BFEE-25454550A5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496FEEF-6AF5-419D-A338-5467BB0BE86B}" type="pres">
      <dgm:prSet presAssocID="{C9A4C9DE-722C-4E53-9EBD-214D2BF74C0A}" presName="linNode" presStyleCnt="0"/>
      <dgm:spPr/>
    </dgm:pt>
    <dgm:pt modelId="{80DEE45E-E06E-4E38-91B2-90BE5B50652D}" type="pres">
      <dgm:prSet presAssocID="{C9A4C9DE-722C-4E53-9EBD-214D2BF74C0A}" presName="parentShp" presStyleLbl="node1" presStyleIdx="0" presStyleCnt="2" custScaleX="40815" custLinFactNeighborX="32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B3935-8F60-417F-81F7-E598564947EA}" type="pres">
      <dgm:prSet presAssocID="{C9A4C9DE-722C-4E53-9EBD-214D2BF74C0A}" presName="childShp" presStyleLbl="bgAccFollowNode1" presStyleIdx="0" presStyleCnt="2" custScaleX="166466" custLinFactNeighborX="32" custLinFactNeighborY="-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51F002-756E-4DEC-B4BF-1579B966B674}" type="pres">
      <dgm:prSet presAssocID="{3FAA3216-9CF8-44DA-AE1F-CD0BB1E76A98}" presName="spacing" presStyleCnt="0"/>
      <dgm:spPr/>
    </dgm:pt>
    <dgm:pt modelId="{A53CBD69-BA74-4A5E-9F82-7B1781B4C3BB}" type="pres">
      <dgm:prSet presAssocID="{2D38C032-F91F-4A4D-9709-E5210EFC61C5}" presName="linNode" presStyleCnt="0"/>
      <dgm:spPr/>
    </dgm:pt>
    <dgm:pt modelId="{EB85321A-079E-4A73-B587-C06DA2478F94}" type="pres">
      <dgm:prSet presAssocID="{2D38C032-F91F-4A4D-9709-E5210EFC61C5}" presName="parentShp" presStyleLbl="node1" presStyleIdx="1" presStyleCnt="2" custScaleX="38268" custLinFactNeighborX="31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5236F7-415F-4776-B0D3-CFCD3A15283B}" type="pres">
      <dgm:prSet presAssocID="{2D38C032-F91F-4A4D-9709-E5210EFC61C5}" presName="childShp" presStyleLbl="bgAccFollowNode1" presStyleIdx="1" presStyleCnt="2" custScaleX="147372">
        <dgm:presLayoutVars>
          <dgm:bulletEnabled val="1"/>
        </dgm:presLayoutVars>
      </dgm:prSet>
      <dgm:spPr>
        <a:noFill/>
        <a:ln>
          <a:solidFill>
            <a:srgbClr val="2B394A">
              <a:alpha val="90000"/>
            </a:srgbClr>
          </a:solidFill>
        </a:ln>
      </dgm:spPr>
      <dgm:t>
        <a:bodyPr/>
        <a:lstStyle/>
        <a:p>
          <a:endParaRPr lang="pl-PL"/>
        </a:p>
      </dgm:t>
    </dgm:pt>
  </dgm:ptLst>
  <dgm:cxnLst>
    <dgm:cxn modelId="{4639B8DF-6C9B-437B-9689-0BB2477B817D}" type="presOf" srcId="{2DB8DC83-B0B6-4097-BFEE-25454550A590}" destId="{7F24A809-C952-401C-89A9-8E5E728E913A}" srcOrd="0" destOrd="0" presId="urn:microsoft.com/office/officeart/2005/8/layout/vList6"/>
    <dgm:cxn modelId="{F74ECBAA-5A70-4C91-94BB-379999423296}" srcId="{2DB8DC83-B0B6-4097-BFEE-25454550A590}" destId="{C9A4C9DE-722C-4E53-9EBD-214D2BF74C0A}" srcOrd="0" destOrd="0" parTransId="{DA9EB63C-E2C4-4645-A339-9CA1DBA628A5}" sibTransId="{3FAA3216-9CF8-44DA-AE1F-CD0BB1E76A98}"/>
    <dgm:cxn modelId="{D969CFE9-CEB8-452B-B6A8-D0EE774481E6}" type="presOf" srcId="{3EFD51AB-B615-4A1E-B55E-C89E67A1583E}" destId="{9B9B3935-8F60-417F-81F7-E598564947EA}" srcOrd="0" destOrd="0" presId="urn:microsoft.com/office/officeart/2005/8/layout/vList6"/>
    <dgm:cxn modelId="{637F559F-5546-4BDD-B7B5-76E5EF9080A8}" type="presOf" srcId="{C9A4C9DE-722C-4E53-9EBD-214D2BF74C0A}" destId="{80DEE45E-E06E-4E38-91B2-90BE5B50652D}" srcOrd="0" destOrd="0" presId="urn:microsoft.com/office/officeart/2005/8/layout/vList6"/>
    <dgm:cxn modelId="{41DCCD9F-3470-404B-B2C9-BDC9E58EFEBC}" srcId="{C9A4C9DE-722C-4E53-9EBD-214D2BF74C0A}" destId="{3EFD51AB-B615-4A1E-B55E-C89E67A1583E}" srcOrd="0" destOrd="0" parTransId="{D01A8F9E-CFD9-4E79-8860-F962CCD17E5A}" sibTransId="{82D9076D-5F36-4469-8841-8B14CC49A507}"/>
    <dgm:cxn modelId="{029DC3C7-F24C-41B2-B345-5D02D2127122}" srcId="{2DB8DC83-B0B6-4097-BFEE-25454550A590}" destId="{2D38C032-F91F-4A4D-9709-E5210EFC61C5}" srcOrd="1" destOrd="0" parTransId="{9802EBD4-F83A-432C-8078-6438BA45E9ED}" sibTransId="{0F1BE4A9-CDCE-4F4C-B07D-8C408A8B2A7B}"/>
    <dgm:cxn modelId="{51E16DE6-F1D4-4AE6-8D6A-44EDBBEAF61D}" type="presOf" srcId="{2D38C032-F91F-4A4D-9709-E5210EFC61C5}" destId="{EB85321A-079E-4A73-B587-C06DA2478F94}" srcOrd="0" destOrd="0" presId="urn:microsoft.com/office/officeart/2005/8/layout/vList6"/>
    <dgm:cxn modelId="{265F13FD-EFD3-4CBF-88BC-4BDC397BA571}" type="presParOf" srcId="{7F24A809-C952-401C-89A9-8E5E728E913A}" destId="{0496FEEF-6AF5-419D-A338-5467BB0BE86B}" srcOrd="0" destOrd="0" presId="urn:microsoft.com/office/officeart/2005/8/layout/vList6"/>
    <dgm:cxn modelId="{D820463D-437C-4B6D-8A1F-530D09351181}" type="presParOf" srcId="{0496FEEF-6AF5-419D-A338-5467BB0BE86B}" destId="{80DEE45E-E06E-4E38-91B2-90BE5B50652D}" srcOrd="0" destOrd="0" presId="urn:microsoft.com/office/officeart/2005/8/layout/vList6"/>
    <dgm:cxn modelId="{947333BE-186B-4294-868F-DEB531338C50}" type="presParOf" srcId="{0496FEEF-6AF5-419D-A338-5467BB0BE86B}" destId="{9B9B3935-8F60-417F-81F7-E598564947EA}" srcOrd="1" destOrd="0" presId="urn:microsoft.com/office/officeart/2005/8/layout/vList6"/>
    <dgm:cxn modelId="{1A4FC641-E945-421C-9230-8AF2617857A6}" type="presParOf" srcId="{7F24A809-C952-401C-89A9-8E5E728E913A}" destId="{7451F002-756E-4DEC-B4BF-1579B966B674}" srcOrd="1" destOrd="0" presId="urn:microsoft.com/office/officeart/2005/8/layout/vList6"/>
    <dgm:cxn modelId="{911CD6BB-70E2-4BF0-89F1-098304F0550B}" type="presParOf" srcId="{7F24A809-C952-401C-89A9-8E5E728E913A}" destId="{A53CBD69-BA74-4A5E-9F82-7B1781B4C3BB}" srcOrd="2" destOrd="0" presId="urn:microsoft.com/office/officeart/2005/8/layout/vList6"/>
    <dgm:cxn modelId="{5425637C-2573-4450-8055-593F768DA662}" type="presParOf" srcId="{A53CBD69-BA74-4A5E-9F82-7B1781B4C3BB}" destId="{EB85321A-079E-4A73-B587-C06DA2478F94}" srcOrd="0" destOrd="0" presId="urn:microsoft.com/office/officeart/2005/8/layout/vList6"/>
    <dgm:cxn modelId="{E6C96126-2ACC-4166-9828-DC9FC455182E}" type="presParOf" srcId="{A53CBD69-BA74-4A5E-9F82-7B1781B4C3BB}" destId="{BA5236F7-415F-4776-B0D3-CFCD3A1528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5AD96-C07A-471D-8D84-24A3774D5B6A}">
      <dsp:nvSpPr>
        <dsp:cNvPr id="0" name=""/>
        <dsp:cNvSpPr/>
      </dsp:nvSpPr>
      <dsp:spPr>
        <a:xfrm>
          <a:off x="-4851015" y="-684646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85863-F273-4DF2-821F-018DAB51240B}">
      <dsp:nvSpPr>
        <dsp:cNvPr id="0" name=""/>
        <dsp:cNvSpPr/>
      </dsp:nvSpPr>
      <dsp:spPr>
        <a:xfrm>
          <a:off x="303081" y="111413"/>
          <a:ext cx="8136183" cy="3926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Wprowadzenie</a:t>
          </a:r>
          <a:endParaRPr lang="pl-PL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081" y="111413"/>
        <a:ext cx="8136183" cy="392645"/>
      </dsp:txXfrm>
    </dsp:sp>
    <dsp:sp modelId="{D0CCA2A6-9B5B-4B1C-A22B-52AD4C7BC05A}">
      <dsp:nvSpPr>
        <dsp:cNvPr id="0" name=""/>
        <dsp:cNvSpPr/>
      </dsp:nvSpPr>
      <dsp:spPr>
        <a:xfrm>
          <a:off x="0" y="73987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084D9-15FF-4D50-9468-9A6E313F46D0}">
      <dsp:nvSpPr>
        <dsp:cNvPr id="0" name=""/>
        <dsp:cNvSpPr/>
      </dsp:nvSpPr>
      <dsp:spPr>
        <a:xfrm>
          <a:off x="658657" y="645650"/>
          <a:ext cx="7780608" cy="3926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Geneza wyborów czerwcowych</a:t>
          </a:r>
          <a:endParaRPr lang="pl-PL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657" y="645650"/>
        <a:ext cx="7780608" cy="392645"/>
      </dsp:txXfrm>
    </dsp:sp>
    <dsp:sp modelId="{5199AC8B-77EB-4BD5-A07E-A1A2623D9F31}">
      <dsp:nvSpPr>
        <dsp:cNvPr id="0" name=""/>
        <dsp:cNvSpPr/>
      </dsp:nvSpPr>
      <dsp:spPr>
        <a:xfrm>
          <a:off x="360040" y="661322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B21AB-4EB0-46A1-B55F-EC89E6691D6E}">
      <dsp:nvSpPr>
        <dsp:cNvPr id="0" name=""/>
        <dsp:cNvSpPr/>
      </dsp:nvSpPr>
      <dsp:spPr>
        <a:xfrm>
          <a:off x="853510" y="1278908"/>
          <a:ext cx="7585754" cy="3926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Okrągły stół i jego rezultaty</a:t>
          </a:r>
          <a:endParaRPr lang="pl-PL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510" y="1278908"/>
        <a:ext cx="7585754" cy="392645"/>
      </dsp:txXfrm>
    </dsp:sp>
    <dsp:sp modelId="{EB2B8637-B0A7-440F-961B-42C6A95FA83D}">
      <dsp:nvSpPr>
        <dsp:cNvPr id="0" name=""/>
        <dsp:cNvSpPr/>
      </dsp:nvSpPr>
      <dsp:spPr>
        <a:xfrm>
          <a:off x="608107" y="1240476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ECFA1-39DB-48FA-B83C-3A730CA12C87}">
      <dsp:nvSpPr>
        <dsp:cNvPr id="0" name=""/>
        <dsp:cNvSpPr/>
      </dsp:nvSpPr>
      <dsp:spPr>
        <a:xfrm>
          <a:off x="915725" y="1900120"/>
          <a:ext cx="7523539" cy="3926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Wybory 4 czerwca 1989 roku</a:t>
          </a:r>
          <a:endParaRPr lang="pl-PL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5725" y="1900120"/>
        <a:ext cx="7523539" cy="392645"/>
      </dsp:txXfrm>
    </dsp:sp>
    <dsp:sp modelId="{DAEF18E2-DED7-48A5-8558-0C54F9CDD3FE}">
      <dsp:nvSpPr>
        <dsp:cNvPr id="0" name=""/>
        <dsp:cNvSpPr/>
      </dsp:nvSpPr>
      <dsp:spPr>
        <a:xfrm>
          <a:off x="670322" y="1893574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1C8A9-345E-4A5E-80F5-CAAF858A143A}">
      <dsp:nvSpPr>
        <dsp:cNvPr id="0" name=""/>
        <dsp:cNvSpPr/>
      </dsp:nvSpPr>
      <dsp:spPr>
        <a:xfrm>
          <a:off x="853510" y="2500066"/>
          <a:ext cx="7585754" cy="3926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Transformacja ustrojowa jako kluczowy efekt wyborów czerwcowych</a:t>
          </a:r>
          <a:endParaRPr lang="pl-PL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510" y="2500066"/>
        <a:ext cx="7585754" cy="392645"/>
      </dsp:txXfrm>
    </dsp:sp>
    <dsp:sp modelId="{72892B5D-A481-4737-8A2D-6EA1AC13F043}">
      <dsp:nvSpPr>
        <dsp:cNvPr id="0" name=""/>
        <dsp:cNvSpPr/>
      </dsp:nvSpPr>
      <dsp:spPr>
        <a:xfrm>
          <a:off x="608107" y="2504150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B62E5-A4A2-4322-9013-C98C87B2AAD6}">
      <dsp:nvSpPr>
        <dsp:cNvPr id="0" name=""/>
        <dsp:cNvSpPr/>
      </dsp:nvSpPr>
      <dsp:spPr>
        <a:xfrm>
          <a:off x="658657" y="3110213"/>
          <a:ext cx="7780608" cy="3926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Blaski i cienie transformacji ustrojowej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657" y="3110213"/>
        <a:ext cx="7780608" cy="392645"/>
      </dsp:txXfrm>
    </dsp:sp>
    <dsp:sp modelId="{307A8666-252A-4C41-AEF9-904711A667B8}">
      <dsp:nvSpPr>
        <dsp:cNvPr id="0" name=""/>
        <dsp:cNvSpPr/>
      </dsp:nvSpPr>
      <dsp:spPr>
        <a:xfrm>
          <a:off x="413253" y="309303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DB6E3-A967-40C8-8AC0-82DD9BBC893D}">
      <dsp:nvSpPr>
        <dsp:cNvPr id="0" name=""/>
        <dsp:cNvSpPr/>
      </dsp:nvSpPr>
      <dsp:spPr>
        <a:xfrm>
          <a:off x="303081" y="3688894"/>
          <a:ext cx="8136183" cy="3926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Fakty i mity o wyborach czerwcowych</a:t>
          </a:r>
          <a:endParaRPr lang="pl-PL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081" y="3688894"/>
        <a:ext cx="8136183" cy="392645"/>
      </dsp:txXfrm>
    </dsp:sp>
    <dsp:sp modelId="{37412CD6-9601-4FD2-9171-CF1D1DA40EB1}">
      <dsp:nvSpPr>
        <dsp:cNvPr id="0" name=""/>
        <dsp:cNvSpPr/>
      </dsp:nvSpPr>
      <dsp:spPr>
        <a:xfrm>
          <a:off x="57678" y="3682345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44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3935-8F60-417F-81F7-E598564947EA}">
      <dsp:nvSpPr>
        <dsp:cNvPr id="0" name=""/>
        <dsp:cNvSpPr/>
      </dsp:nvSpPr>
      <dsp:spPr>
        <a:xfrm>
          <a:off x="1177837" y="0"/>
          <a:ext cx="7194442" cy="2091150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7837" y="261394"/>
        <a:ext cx="6410261" cy="1568362"/>
      </dsp:txXfrm>
    </dsp:sp>
    <dsp:sp modelId="{80DEE45E-E06E-4E38-91B2-90BE5B50652D}">
      <dsp:nvSpPr>
        <dsp:cNvPr id="0" name=""/>
        <dsp:cNvSpPr/>
      </dsp:nvSpPr>
      <dsp:spPr>
        <a:xfrm>
          <a:off x="139537" y="536"/>
          <a:ext cx="1175980" cy="2091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Efekty transformacji ustrojowej </a:t>
          </a:r>
          <a:b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w </a:t>
          </a: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sferze politycznej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944" y="57943"/>
        <a:ext cx="1061166" cy="1976336"/>
      </dsp:txXfrm>
    </dsp:sp>
    <dsp:sp modelId="{BA5236F7-415F-4776-B0D3-CFCD3A15283B}">
      <dsp:nvSpPr>
        <dsp:cNvPr id="0" name=""/>
        <dsp:cNvSpPr/>
      </dsp:nvSpPr>
      <dsp:spPr>
        <a:xfrm>
          <a:off x="1235996" y="2300801"/>
          <a:ext cx="7135556" cy="2091150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2B394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5321A-079E-4A73-B587-C06DA2478F94}">
      <dsp:nvSpPr>
        <dsp:cNvPr id="0" name=""/>
        <dsp:cNvSpPr/>
      </dsp:nvSpPr>
      <dsp:spPr>
        <a:xfrm>
          <a:off x="152241" y="2300801"/>
          <a:ext cx="1235257" cy="2091150"/>
        </a:xfrm>
        <a:prstGeom prst="roundRect">
          <a:avLst/>
        </a:prstGeom>
        <a:solidFill>
          <a:srgbClr val="2B39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Efekty transformacji ustrojowej </a:t>
          </a:r>
          <a:b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w </a:t>
          </a: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sferze gospodarczej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541" y="2361101"/>
        <a:ext cx="1114657" cy="1970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401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617C0-A0B2-41EE-9CCF-3AC521BAD7B0}" type="datetimeFigureOut">
              <a:rPr lang="pl-PL"/>
              <a:pPr>
                <a:defRPr/>
              </a:pPr>
              <a:t>2019-09-03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401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26AD93-E72F-4F00-8EB0-6DE2CD566A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83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401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D0ECB-9AC7-43BB-84D9-903D0C987657}" type="datetimeFigureOut">
              <a:rPr lang="pl-PL" smtClean="0"/>
              <a:pPr/>
              <a:t>2019-09-03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401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9F621-472C-42F6-A95E-C8C9D3507A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24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1"/>
          <p:cNvSpPr/>
          <p:nvPr userDrawn="1"/>
        </p:nvSpPr>
        <p:spPr>
          <a:xfrm flipH="1">
            <a:off x="8388424" y="2060847"/>
            <a:ext cx="755576" cy="3816424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rójkąt prostokątny 3"/>
          <p:cNvSpPr/>
          <p:nvPr userDrawn="1"/>
        </p:nvSpPr>
        <p:spPr>
          <a:xfrm flipV="1">
            <a:off x="0" y="4439"/>
            <a:ext cx="1619672" cy="3816424"/>
          </a:xfrm>
          <a:prstGeom prst="rtTriangle">
            <a:avLst/>
          </a:prstGeom>
          <a:solidFill>
            <a:srgbClr val="F36E21"/>
          </a:solidFill>
          <a:ln>
            <a:solidFill>
              <a:srgbClr val="F0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708920"/>
            <a:ext cx="7416824" cy="3168352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4" name="Symbol zastępczy zawartości 2"/>
          <p:cNvSpPr>
            <a:spLocks noGrp="1"/>
          </p:cNvSpPr>
          <p:nvPr>
            <p:ph idx="10"/>
          </p:nvPr>
        </p:nvSpPr>
        <p:spPr>
          <a:xfrm>
            <a:off x="899592" y="1268760"/>
            <a:ext cx="7416824" cy="1008112"/>
          </a:xfrm>
        </p:spPr>
        <p:txBody>
          <a:bodyPr anchor="b" anchorCtr="0"/>
          <a:lstStyle>
            <a:lvl1pPr>
              <a:buNone/>
              <a:defRPr sz="1800">
                <a:solidFill>
                  <a:srgbClr val="F15A22"/>
                </a:solidFill>
                <a:latin typeface="MP-Bold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cxnSp>
        <p:nvCxnSpPr>
          <p:cNvPr id="16" name="Łącznik prosty 15"/>
          <p:cNvCxnSpPr/>
          <p:nvPr userDrawn="1"/>
        </p:nvCxnSpPr>
        <p:spPr>
          <a:xfrm flipH="1">
            <a:off x="899592" y="2492896"/>
            <a:ext cx="7416824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708920"/>
            <a:ext cx="3600400" cy="3168352"/>
          </a:xfrm>
        </p:spPr>
        <p:txBody>
          <a:bodyPr lIns="0" rIns="0"/>
          <a:lstStyle>
            <a:lvl1pPr marL="0">
              <a:spcBef>
                <a:spcPts val="0"/>
              </a:spcBef>
              <a:buNone/>
              <a:defRPr sz="1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4" name="Symbol zastępczy zawartości 2"/>
          <p:cNvSpPr>
            <a:spLocks noGrp="1"/>
          </p:cNvSpPr>
          <p:nvPr>
            <p:ph idx="10"/>
          </p:nvPr>
        </p:nvSpPr>
        <p:spPr>
          <a:xfrm>
            <a:off x="899592" y="1268760"/>
            <a:ext cx="7416824" cy="1008112"/>
          </a:xfrm>
        </p:spPr>
        <p:txBody>
          <a:bodyPr lIns="0" rIns="0" anchor="b" anchorCtr="0"/>
          <a:lstStyle>
            <a:lvl1pPr marL="0">
              <a:spcBef>
                <a:spcPts val="0"/>
              </a:spcBef>
              <a:buNone/>
              <a:defRPr sz="1800">
                <a:solidFill>
                  <a:srgbClr val="F15A22"/>
                </a:solidFill>
                <a:latin typeface="MP-Bold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cxnSp>
        <p:nvCxnSpPr>
          <p:cNvPr id="16" name="Łącznik prosty 15"/>
          <p:cNvCxnSpPr/>
          <p:nvPr userDrawn="1"/>
        </p:nvCxnSpPr>
        <p:spPr>
          <a:xfrm flipH="1">
            <a:off x="899592" y="2492896"/>
            <a:ext cx="7416824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zawartości 2"/>
          <p:cNvSpPr>
            <a:spLocks noGrp="1"/>
          </p:cNvSpPr>
          <p:nvPr>
            <p:ph idx="11"/>
          </p:nvPr>
        </p:nvSpPr>
        <p:spPr>
          <a:xfrm>
            <a:off x="4716016" y="2708920"/>
            <a:ext cx="3600400" cy="3168352"/>
          </a:xfrm>
        </p:spPr>
        <p:txBody>
          <a:bodyPr lIns="0" rIns="0"/>
          <a:lstStyle>
            <a:lvl1pPr marL="0">
              <a:spcBef>
                <a:spcPts val="0"/>
              </a:spcBef>
              <a:buNone/>
              <a:defRPr sz="1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492896"/>
            <a:ext cx="2376264" cy="3384376"/>
          </a:xfrm>
        </p:spPr>
        <p:txBody>
          <a:bodyPr lIns="0" tIns="0" rIns="0" bIns="0"/>
          <a:lstStyle>
            <a:lvl1pPr marL="0">
              <a:spcBef>
                <a:spcPts val="0"/>
              </a:spcBef>
              <a:buNone/>
              <a:defRPr sz="1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8" name="Symbol zastępczy zawartości 2"/>
          <p:cNvSpPr>
            <a:spLocks noGrp="1"/>
          </p:cNvSpPr>
          <p:nvPr>
            <p:ph idx="11"/>
          </p:nvPr>
        </p:nvSpPr>
        <p:spPr>
          <a:xfrm>
            <a:off x="3419872" y="2492896"/>
            <a:ext cx="2376264" cy="3384376"/>
          </a:xfrm>
        </p:spPr>
        <p:txBody>
          <a:bodyPr lIns="0" tIns="0" rIns="0" bIns="0"/>
          <a:lstStyle>
            <a:lvl1pPr marL="0">
              <a:spcBef>
                <a:spcPts val="0"/>
              </a:spcBef>
              <a:buNone/>
              <a:defRPr sz="1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7" name="Symbol zastępczy zawartości 2"/>
          <p:cNvSpPr>
            <a:spLocks noGrp="1"/>
          </p:cNvSpPr>
          <p:nvPr>
            <p:ph idx="10"/>
          </p:nvPr>
        </p:nvSpPr>
        <p:spPr>
          <a:xfrm>
            <a:off x="899592" y="1340768"/>
            <a:ext cx="2376264" cy="792088"/>
          </a:xfrm>
          <a:solidFill>
            <a:srgbClr val="F15A22"/>
          </a:solidFill>
        </p:spPr>
        <p:txBody>
          <a:bodyPr lIns="360000" tIns="360000" rIns="360000" bIns="360000" anchor="ctr" anchorCtr="1"/>
          <a:lstStyle>
            <a:lvl1pPr marL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MP" pitchFamily="34" charset="-18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21" name="Symbol zastępczy zawartości 2"/>
          <p:cNvSpPr>
            <a:spLocks noGrp="1"/>
          </p:cNvSpPr>
          <p:nvPr>
            <p:ph idx="12"/>
          </p:nvPr>
        </p:nvSpPr>
        <p:spPr>
          <a:xfrm>
            <a:off x="3419872" y="1340768"/>
            <a:ext cx="2376264" cy="792088"/>
          </a:xfrm>
          <a:solidFill>
            <a:srgbClr val="A18F78"/>
          </a:solidFill>
        </p:spPr>
        <p:txBody>
          <a:bodyPr lIns="360000" tIns="360000" rIns="360000" bIns="360000" anchor="ctr" anchorCtr="1"/>
          <a:lstStyle>
            <a:lvl1pPr marL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MP" pitchFamily="34" charset="-18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22" name="Symbol zastępczy zawartości 2"/>
          <p:cNvSpPr>
            <a:spLocks noGrp="1"/>
          </p:cNvSpPr>
          <p:nvPr>
            <p:ph idx="13"/>
          </p:nvPr>
        </p:nvSpPr>
        <p:spPr>
          <a:xfrm>
            <a:off x="5940152" y="1340768"/>
            <a:ext cx="2376264" cy="792088"/>
          </a:xfrm>
          <a:solidFill>
            <a:srgbClr val="2B394A"/>
          </a:solidFill>
        </p:spPr>
        <p:txBody>
          <a:bodyPr lIns="360000" tIns="360000" rIns="360000" bIns="360000" anchor="ctr" anchorCtr="1"/>
          <a:lstStyle>
            <a:lvl1pPr marL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MP" pitchFamily="34" charset="-18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26" name="Symbol zastępczy zawartości 2"/>
          <p:cNvSpPr>
            <a:spLocks noGrp="1"/>
          </p:cNvSpPr>
          <p:nvPr>
            <p:ph idx="14"/>
          </p:nvPr>
        </p:nvSpPr>
        <p:spPr>
          <a:xfrm>
            <a:off x="5940152" y="2492896"/>
            <a:ext cx="2376264" cy="3384376"/>
          </a:xfrm>
        </p:spPr>
        <p:txBody>
          <a:bodyPr lIns="0" tIns="0" rIns="0" bIns="0"/>
          <a:lstStyle>
            <a:lvl1pPr marL="0">
              <a:spcBef>
                <a:spcPts val="0"/>
              </a:spcBef>
              <a:buNone/>
              <a:defRPr sz="1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000" y="-172800"/>
            <a:ext cx="10183501" cy="7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0" y="2852936"/>
            <a:ext cx="4392488" cy="720080"/>
          </a:xfrm>
        </p:spPr>
        <p:txBody>
          <a:bodyPr/>
          <a:lstStyle>
            <a:lvl1pPr algn="l">
              <a:defRPr sz="2000" b="0" cap="none">
                <a:solidFill>
                  <a:srgbClr val="2B394A"/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3645024"/>
            <a:ext cx="3721224" cy="1152128"/>
          </a:xfrm>
          <a:noFill/>
        </p:spPr>
        <p:txBody>
          <a:bodyPr/>
          <a:lstStyle>
            <a:lvl1pPr marL="0" indent="0" algn="l">
              <a:buFont typeface="Wingdings" pitchFamily="2" charset="2"/>
              <a:buNone/>
              <a:defRPr sz="1400">
                <a:solidFill>
                  <a:srgbClr val="2B394A"/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r>
              <a:rPr lang="pl-PL" dirty="0"/>
              <a:t>Kliknij, aby edytować </a:t>
            </a:r>
            <a:r>
              <a:rPr lang="pl-PL" dirty="0" err="1"/>
              <a:t>styl</a:t>
            </a:r>
            <a:r>
              <a:rPr lang="pl-PL" dirty="0"/>
              <a:t> wzorca podtytułu</a:t>
            </a:r>
          </a:p>
        </p:txBody>
      </p:sp>
      <p:pic>
        <p:nvPicPr>
          <p:cNvPr id="14" name="Obraz 13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250" y="2924944"/>
            <a:ext cx="20162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000" y="-172800"/>
            <a:ext cx="10183501" cy="7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0" y="2852936"/>
            <a:ext cx="4392488" cy="720080"/>
          </a:xfrm>
        </p:spPr>
        <p:txBody>
          <a:bodyPr/>
          <a:lstStyle>
            <a:lvl1pPr algn="l">
              <a:defRPr sz="2000" b="0" cap="none">
                <a:solidFill>
                  <a:srgbClr val="2B394A"/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3645024"/>
            <a:ext cx="3721224" cy="1152128"/>
          </a:xfrm>
          <a:noFill/>
        </p:spPr>
        <p:txBody>
          <a:bodyPr/>
          <a:lstStyle>
            <a:lvl1pPr marL="0" indent="0" algn="l">
              <a:buFont typeface="Wingdings" pitchFamily="2" charset="2"/>
              <a:buNone/>
              <a:defRPr sz="1400">
                <a:solidFill>
                  <a:srgbClr val="2B394A"/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r>
              <a:rPr lang="pl-PL" dirty="0"/>
              <a:t>Kliknij, aby edytować </a:t>
            </a:r>
            <a:r>
              <a:rPr lang="pl-PL" dirty="0" err="1"/>
              <a:t>styl</a:t>
            </a:r>
            <a:r>
              <a:rPr lang="pl-PL" dirty="0"/>
              <a:t> wzorca podtytułu</a:t>
            </a:r>
          </a:p>
        </p:txBody>
      </p:sp>
      <p:pic>
        <p:nvPicPr>
          <p:cNvPr id="19" name="Obraz 18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250" y="2924944"/>
            <a:ext cx="20162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główek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0" y="2852936"/>
            <a:ext cx="4392488" cy="720080"/>
          </a:xfrm>
        </p:spPr>
        <p:txBody>
          <a:bodyPr/>
          <a:lstStyle>
            <a:lvl1pPr algn="l">
              <a:defRPr sz="2000" b="0" cap="none">
                <a:solidFill>
                  <a:srgbClr val="2B394A"/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3645024"/>
            <a:ext cx="3721224" cy="1152128"/>
          </a:xfrm>
          <a:noFill/>
        </p:spPr>
        <p:txBody>
          <a:bodyPr/>
          <a:lstStyle>
            <a:lvl1pPr marL="0" indent="0" algn="l">
              <a:buFont typeface="Wingdings" pitchFamily="2" charset="2"/>
              <a:buNone/>
              <a:defRPr sz="1400">
                <a:solidFill>
                  <a:srgbClr val="2B394A"/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r>
              <a:rPr lang="pl-PL" dirty="0"/>
              <a:t>Kliknij, aby edytować </a:t>
            </a:r>
            <a:r>
              <a:rPr lang="pl-PL" dirty="0" err="1"/>
              <a:t>styl</a:t>
            </a:r>
            <a:r>
              <a:rPr lang="pl-PL" dirty="0"/>
              <a:t> wzorca podtytułu</a:t>
            </a:r>
          </a:p>
        </p:txBody>
      </p:sp>
      <p:pic>
        <p:nvPicPr>
          <p:cNvPr id="19" name="Obraz 1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250" y="2924944"/>
            <a:ext cx="20162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000" y="-172800"/>
            <a:ext cx="10183501" cy="7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spek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6912768" cy="432048"/>
          </a:xfrm>
        </p:spPr>
        <p:txBody>
          <a:bodyPr lIns="0" rIns="0" anchor="ctr"/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</a:t>
            </a:r>
            <a:endParaRPr lang="pl-PL" dirty="0"/>
          </a:p>
        </p:txBody>
      </p:sp>
      <p:sp>
        <p:nvSpPr>
          <p:cNvPr id="55" name="Symbol zastępczy tekstu 3"/>
          <p:cNvSpPr>
            <a:spLocks noGrp="1"/>
          </p:cNvSpPr>
          <p:nvPr>
            <p:ph type="body" sz="half" idx="27"/>
          </p:nvPr>
        </p:nvSpPr>
        <p:spPr>
          <a:xfrm>
            <a:off x="467544" y="1700808"/>
            <a:ext cx="432048" cy="432048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30"/>
          </p:nvPr>
        </p:nvSpPr>
        <p:spPr>
          <a:xfrm>
            <a:off x="899592" y="2349475"/>
            <a:ext cx="6912768" cy="432048"/>
          </a:xfrm>
        </p:spPr>
        <p:txBody>
          <a:bodyPr lIns="0" rIns="0" anchor="ctr"/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</a:t>
            </a:r>
            <a:endParaRPr lang="pl-PL" dirty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31"/>
          </p:nvPr>
        </p:nvSpPr>
        <p:spPr>
          <a:xfrm>
            <a:off x="467544" y="2349475"/>
            <a:ext cx="432048" cy="432048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32"/>
          </p:nvPr>
        </p:nvSpPr>
        <p:spPr>
          <a:xfrm>
            <a:off x="899592" y="2997547"/>
            <a:ext cx="6912768" cy="432048"/>
          </a:xfrm>
        </p:spPr>
        <p:txBody>
          <a:bodyPr lIns="0" rIns="0" anchor="ctr"/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</a:t>
            </a:r>
            <a:endParaRPr lang="pl-PL" dirty="0"/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33"/>
          </p:nvPr>
        </p:nvSpPr>
        <p:spPr>
          <a:xfrm>
            <a:off x="467544" y="2997547"/>
            <a:ext cx="432048" cy="432048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idx="34"/>
          </p:nvPr>
        </p:nvSpPr>
        <p:spPr>
          <a:xfrm>
            <a:off x="899592" y="3645619"/>
            <a:ext cx="6912768" cy="432048"/>
          </a:xfrm>
        </p:spPr>
        <p:txBody>
          <a:bodyPr lIns="0" rIns="0" anchor="ctr"/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</a:t>
            </a:r>
            <a:endParaRPr lang="pl-PL" dirty="0"/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half" idx="35"/>
          </p:nvPr>
        </p:nvSpPr>
        <p:spPr>
          <a:xfrm>
            <a:off x="467544" y="3645619"/>
            <a:ext cx="432048" cy="432048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2" name="Symbol zastępczy zawartości 2"/>
          <p:cNvSpPr>
            <a:spLocks noGrp="1"/>
          </p:cNvSpPr>
          <p:nvPr>
            <p:ph idx="36"/>
          </p:nvPr>
        </p:nvSpPr>
        <p:spPr>
          <a:xfrm>
            <a:off x="899592" y="4293691"/>
            <a:ext cx="6912768" cy="432048"/>
          </a:xfrm>
        </p:spPr>
        <p:txBody>
          <a:bodyPr lIns="0" rIns="0" anchor="ctr"/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</a:t>
            </a:r>
            <a:endParaRPr lang="pl-PL" dirty="0"/>
          </a:p>
        </p:txBody>
      </p:sp>
      <p:sp>
        <p:nvSpPr>
          <p:cNvPr id="23" name="Symbol zastępczy tekstu 3"/>
          <p:cNvSpPr>
            <a:spLocks noGrp="1"/>
          </p:cNvSpPr>
          <p:nvPr>
            <p:ph type="body" sz="half" idx="37"/>
          </p:nvPr>
        </p:nvSpPr>
        <p:spPr>
          <a:xfrm>
            <a:off x="467544" y="4293691"/>
            <a:ext cx="432048" cy="432048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5" name="Symbol zastępczy zawartości 2"/>
          <p:cNvSpPr>
            <a:spLocks noGrp="1"/>
          </p:cNvSpPr>
          <p:nvPr>
            <p:ph idx="38"/>
          </p:nvPr>
        </p:nvSpPr>
        <p:spPr>
          <a:xfrm>
            <a:off x="899592" y="4940424"/>
            <a:ext cx="6912768" cy="432048"/>
          </a:xfrm>
        </p:spPr>
        <p:txBody>
          <a:bodyPr lIns="0" rIns="0" anchor="ctr"/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</a:t>
            </a:r>
            <a:endParaRPr lang="pl-PL" dirty="0"/>
          </a:p>
        </p:txBody>
      </p:sp>
      <p:sp>
        <p:nvSpPr>
          <p:cNvPr id="26" name="Symbol zastępczy tekstu 3"/>
          <p:cNvSpPr>
            <a:spLocks noGrp="1"/>
          </p:cNvSpPr>
          <p:nvPr>
            <p:ph type="body" sz="half" idx="39"/>
          </p:nvPr>
        </p:nvSpPr>
        <p:spPr>
          <a:xfrm>
            <a:off x="467544" y="4940424"/>
            <a:ext cx="432048" cy="432048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az 28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raz 29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4" name="Obraz 33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464496"/>
          </a:xfrm>
        </p:spPr>
        <p:txBody>
          <a:bodyPr lIns="0" rIns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5184576"/>
          </a:xfrm>
        </p:spPr>
        <p:txBody>
          <a:bodyPr lIns="0" rIns="0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395536" y="6453336"/>
            <a:ext cx="835292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2050" name="Picture 2" descr="C:\Users\alewoj\Desktop\do prezentacji\unnam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1" y="6309320"/>
            <a:ext cx="20256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464496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12776"/>
            <a:ext cx="3312368" cy="2016224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4" name="Symbol zastępczy zawartości 2"/>
          <p:cNvSpPr>
            <a:spLocks noGrp="1"/>
          </p:cNvSpPr>
          <p:nvPr>
            <p:ph idx="10"/>
          </p:nvPr>
        </p:nvSpPr>
        <p:spPr>
          <a:xfrm>
            <a:off x="4427984" y="1412776"/>
            <a:ext cx="3888432" cy="2016224"/>
          </a:xfrm>
          <a:solidFill>
            <a:srgbClr val="F15A22"/>
          </a:solidFill>
        </p:spPr>
        <p:txBody>
          <a:bodyPr lIns="360000" tIns="360000" rIns="360000" bIns="360000" anchor="ctr" anchorCtr="0"/>
          <a:lstStyle>
            <a:lvl1pPr marL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P-Bold" pitchFamily="34" charset="-18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" name="Symbol zastępczy zawartości 2"/>
          <p:cNvSpPr>
            <a:spLocks noGrp="1"/>
          </p:cNvSpPr>
          <p:nvPr>
            <p:ph idx="11"/>
          </p:nvPr>
        </p:nvSpPr>
        <p:spPr>
          <a:xfrm>
            <a:off x="899592" y="3645024"/>
            <a:ext cx="7416824" cy="2232248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12776"/>
            <a:ext cx="3312368" cy="2016224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4" name="Symbol zastępczy zawartości 2"/>
          <p:cNvSpPr>
            <a:spLocks noGrp="1"/>
          </p:cNvSpPr>
          <p:nvPr>
            <p:ph idx="10"/>
          </p:nvPr>
        </p:nvSpPr>
        <p:spPr>
          <a:xfrm>
            <a:off x="4427984" y="1412776"/>
            <a:ext cx="3888432" cy="2016224"/>
          </a:xfrm>
          <a:solidFill>
            <a:srgbClr val="A18F78"/>
          </a:solidFill>
        </p:spPr>
        <p:txBody>
          <a:bodyPr lIns="360000" tIns="360000" rIns="360000" bIns="360000" anchor="ctr" anchorCtr="0"/>
          <a:lstStyle>
            <a:lvl1pPr marL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P-Bold" pitchFamily="34" charset="-18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" name="Symbol zastępczy zawartości 2"/>
          <p:cNvSpPr>
            <a:spLocks noGrp="1"/>
          </p:cNvSpPr>
          <p:nvPr>
            <p:ph idx="11"/>
          </p:nvPr>
        </p:nvSpPr>
        <p:spPr>
          <a:xfrm>
            <a:off x="899592" y="3645024"/>
            <a:ext cx="7416824" cy="2232248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12776"/>
            <a:ext cx="3312368" cy="2016224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4" name="Symbol zastępczy zawartości 2"/>
          <p:cNvSpPr>
            <a:spLocks noGrp="1"/>
          </p:cNvSpPr>
          <p:nvPr>
            <p:ph idx="10"/>
          </p:nvPr>
        </p:nvSpPr>
        <p:spPr>
          <a:xfrm>
            <a:off x="4427984" y="1412776"/>
            <a:ext cx="3888432" cy="2016224"/>
          </a:xfrm>
          <a:solidFill>
            <a:srgbClr val="2B394A"/>
          </a:solidFill>
        </p:spPr>
        <p:txBody>
          <a:bodyPr lIns="360000" tIns="360000" rIns="360000" bIns="360000" anchor="ctr" anchorCtr="0"/>
          <a:lstStyle>
            <a:lvl1pPr marL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MP-Bold" pitchFamily="34" charset="-18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" name="Symbol zastępczy zawartości 2"/>
          <p:cNvSpPr>
            <a:spLocks noGrp="1"/>
          </p:cNvSpPr>
          <p:nvPr>
            <p:ph idx="11"/>
          </p:nvPr>
        </p:nvSpPr>
        <p:spPr>
          <a:xfrm>
            <a:off x="899592" y="3645024"/>
            <a:ext cx="7416824" cy="2232248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400600" cy="432048"/>
          </a:xfrm>
        </p:spPr>
        <p:txBody>
          <a:bodyPr/>
          <a:lstStyle>
            <a:lvl1pPr algn="l"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MSP-Bold" pitchFamily="50" charset="-18"/>
                <a:cs typeface="MSP-Bold" pitchFamily="50" charset="-18"/>
              </a:defRPr>
            </a:lvl1pPr>
          </a:lstStyle>
          <a:p>
            <a:r>
              <a:rPr lang="pl-PL" dirty="0" smtClean="0"/>
              <a:t>Kliknij, aby edytować </a:t>
            </a:r>
            <a:r>
              <a:rPr lang="pl-PL" dirty="0" err="1" smtClean="0"/>
              <a:t>styl</a:t>
            </a:r>
            <a:endParaRPr lang="pl-PL" dirty="0"/>
          </a:p>
        </p:txBody>
      </p:sp>
      <p:cxnSp>
        <p:nvCxnSpPr>
          <p:cNvPr id="24" name="Łącznik prosty 23"/>
          <p:cNvCxnSpPr/>
          <p:nvPr userDrawn="1"/>
        </p:nvCxnSpPr>
        <p:spPr>
          <a:xfrm flipH="1">
            <a:off x="973138" y="6453336"/>
            <a:ext cx="7775326" cy="0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 userDrawn="1"/>
        </p:nvCxnSpPr>
        <p:spPr>
          <a:xfrm>
            <a:off x="8388424" y="6165304"/>
            <a:ext cx="0" cy="288032"/>
          </a:xfrm>
          <a:prstGeom prst="line">
            <a:avLst/>
          </a:prstGeom>
          <a:ln w="25400">
            <a:solidFill>
              <a:srgbClr val="A18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4181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828" y="908720"/>
            <a:ext cx="104635" cy="11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277"/>
            <a:ext cx="215656" cy="6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CONSULTING</a:t>
            </a:r>
            <a:endParaRPr lang="pl-PL" dirty="0"/>
          </a:p>
        </p:txBody>
      </p:sp>
      <p:pic>
        <p:nvPicPr>
          <p:cNvPr id="30" name="Obraz 29" descr="scratch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05465" y="2852936"/>
            <a:ext cx="738535" cy="2652990"/>
          </a:xfrm>
          <a:prstGeom prst="rect">
            <a:avLst/>
          </a:prstGeom>
        </p:spPr>
      </p:pic>
      <p:sp>
        <p:nvSpPr>
          <p:cNvPr id="14" name="Symbol zastępczy zawartości 2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3492252" cy="44644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6" name="Symbol zastępczy zawartości 3"/>
          <p:cNvSpPr>
            <a:spLocks noGrp="1"/>
          </p:cNvSpPr>
          <p:nvPr>
            <p:ph sz="half" idx="10"/>
          </p:nvPr>
        </p:nvSpPr>
        <p:spPr>
          <a:xfrm>
            <a:off x="4680148" y="1412776"/>
            <a:ext cx="3636268" cy="44644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7" y="404813"/>
            <a:ext cx="712916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648" y="1196975"/>
            <a:ext cx="7272808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03648" y="6140152"/>
            <a:ext cx="3743325" cy="4572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MP" pitchFamily="34" charset="-18"/>
                <a:cs typeface="MP" pitchFamily="34" charset="-18"/>
              </a:defRPr>
            </a:lvl1pPr>
          </a:lstStyle>
          <a:p>
            <a:pPr>
              <a:defRPr/>
            </a:pPr>
            <a:r>
              <a:rPr lang="pl-PL" dirty="0" smtClean="0">
                <a:latin typeface="MP-Bold" pitchFamily="34" charset="-18"/>
              </a:rPr>
              <a:t>F5</a:t>
            </a:r>
            <a:r>
              <a:rPr lang="pl-PL" dirty="0" smtClean="0"/>
              <a:t> KONSULTING</a:t>
            </a:r>
            <a:endParaRPr lang="pl-PL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fld id="{07ACAAA8-BF6B-464D-99CD-F257781575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24128" y="614015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MP-Bold" pitchFamily="34" charset="-18"/>
                <a:cs typeface="MP-Bold" pitchFamily="34" charset="-18"/>
              </a:defRPr>
            </a:lvl1pPr>
          </a:lstStyle>
          <a:p>
            <a:pPr>
              <a:defRPr/>
            </a:pP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92" r:id="rId4"/>
    <p:sldLayoutId id="2147483886" r:id="rId5"/>
    <p:sldLayoutId id="2147483887" r:id="rId6"/>
    <p:sldLayoutId id="2147483890" r:id="rId7"/>
    <p:sldLayoutId id="2147483891" r:id="rId8"/>
    <p:sldLayoutId id="2147483883" r:id="rId9"/>
    <p:sldLayoutId id="2147483884" r:id="rId10"/>
    <p:sldLayoutId id="2147483885" r:id="rId11"/>
    <p:sldLayoutId id="2147483888" r:id="rId12"/>
    <p:sldLayoutId id="2147483866" r:id="rId13"/>
    <p:sldLayoutId id="2147483881" r:id="rId14"/>
    <p:sldLayoutId id="2147483889" r:id="rId15"/>
    <p:sldLayoutId id="214748386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chemeClr val="tx1">
              <a:lumMod val="65000"/>
              <a:lumOff val="35000"/>
            </a:schemeClr>
          </a:solidFill>
          <a:latin typeface="MSP-Bold" pitchFamily="50" charset="-18"/>
          <a:ea typeface="+mj-ea"/>
          <a:cs typeface="MSP-Bold" pitchFamily="50" charset="-1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rgbClr val="F15A22"/>
        </a:buClr>
        <a:buFont typeface="Arial" charset="0"/>
        <a:buChar char="•"/>
        <a:defRPr sz="1800">
          <a:solidFill>
            <a:schemeClr val="tx1">
              <a:lumMod val="65000"/>
              <a:lumOff val="35000"/>
            </a:schemeClr>
          </a:solidFill>
          <a:latin typeface="MP" pitchFamily="34" charset="-18"/>
          <a:ea typeface="+mn-ea"/>
          <a:cs typeface="MP" pitchFamily="34" charset="-18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Clr>
          <a:srgbClr val="F15A22"/>
        </a:buClr>
        <a:buFont typeface="Arial" charset="0"/>
        <a:buChar char="•"/>
        <a:defRPr sz="1600">
          <a:solidFill>
            <a:schemeClr val="tx1">
              <a:lumMod val="65000"/>
              <a:lumOff val="35000"/>
            </a:schemeClr>
          </a:solidFill>
          <a:latin typeface="MP" pitchFamily="34" charset="-18"/>
          <a:cs typeface="MP" pitchFamily="34" charset="-18"/>
        </a:defRPr>
      </a:lvl2pPr>
      <a:lvl3pPr marL="809625" indent="-269875" algn="l" rtl="0" eaLnBrk="0" fontAlgn="base" hangingPunct="0">
        <a:spcBef>
          <a:spcPct val="20000"/>
        </a:spcBef>
        <a:spcAft>
          <a:spcPct val="0"/>
        </a:spcAft>
        <a:buClr>
          <a:srgbClr val="F15A22"/>
        </a:buClr>
        <a:buFont typeface="Arial" charset="0"/>
        <a:buChar char="•"/>
        <a:defRPr sz="1400">
          <a:solidFill>
            <a:schemeClr val="tx1">
              <a:lumMod val="65000"/>
              <a:lumOff val="35000"/>
            </a:schemeClr>
          </a:solidFill>
          <a:latin typeface="MP" pitchFamily="34" charset="-18"/>
          <a:cs typeface="MP" pitchFamily="34" charset="-18"/>
        </a:defRPr>
      </a:lvl3pPr>
      <a:lvl4pPr marL="1079500" indent="-269875" algn="l" rtl="0" eaLnBrk="0" fontAlgn="base" hangingPunct="0">
        <a:spcBef>
          <a:spcPct val="20000"/>
        </a:spcBef>
        <a:spcAft>
          <a:spcPct val="0"/>
        </a:spcAft>
        <a:buClr>
          <a:srgbClr val="F15A22"/>
        </a:buClr>
        <a:buFont typeface="Arial" charset="0"/>
        <a:buChar char="•"/>
        <a:defRPr sz="1200">
          <a:solidFill>
            <a:schemeClr val="tx1">
              <a:lumMod val="65000"/>
              <a:lumOff val="35000"/>
            </a:schemeClr>
          </a:solidFill>
          <a:latin typeface="MP" pitchFamily="34" charset="-18"/>
          <a:cs typeface="MP" pitchFamily="34" charset="-18"/>
        </a:defRPr>
      </a:lvl4pPr>
      <a:lvl5pPr marL="1349375" indent="-269875" algn="l" rtl="0" eaLnBrk="0" fontAlgn="base" hangingPunct="0">
        <a:spcBef>
          <a:spcPct val="25000"/>
        </a:spcBef>
        <a:spcAft>
          <a:spcPct val="0"/>
        </a:spcAft>
        <a:buClr>
          <a:srgbClr val="F15A22"/>
        </a:buClr>
        <a:buFont typeface="Arial" charset="0"/>
        <a:buChar char="•"/>
        <a:defRPr sz="1100">
          <a:solidFill>
            <a:schemeClr val="tx1">
              <a:lumMod val="65000"/>
              <a:lumOff val="35000"/>
            </a:schemeClr>
          </a:solidFill>
          <a:latin typeface="MP" pitchFamily="34" charset="-18"/>
          <a:cs typeface="MP" pitchFamily="34" charset="-1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ZjYzRqKQs7Q&amp;feature=youtu.b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2780928"/>
            <a:ext cx="8424936" cy="1368152"/>
          </a:xfrm>
        </p:spPr>
        <p:txBody>
          <a:bodyPr/>
          <a:lstStyle/>
          <a:p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rocznica </a:t>
            </a: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wyborów czerwcowych do Sejmu i Senatu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Fakty i mity.</a:t>
            </a:r>
            <a:endParaRPr lang="en-US" sz="3600" dirty="0" smtClean="0">
              <a:solidFill>
                <a:srgbClr val="EA4410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259632" y="5445224"/>
            <a:ext cx="64008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5A22"/>
              </a:buClr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ea typeface="+mn-ea"/>
                <a:cs typeface="MP" pitchFamily="34" charset="-18"/>
              </a:defRPr>
            </a:lvl1pPr>
            <a:lvl2pPr marL="5397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5A22"/>
              </a:buClr>
              <a:buFont typeface="Arial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2pPr>
            <a:lvl3pPr marL="80962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5A22"/>
              </a:buClr>
              <a:buFont typeface="Arial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3pPr>
            <a:lvl4pPr marL="10795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5A22"/>
              </a:buClr>
              <a:buFont typeface="Arial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4pPr>
            <a:lvl5pPr marL="1349375" indent="-2698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15A22"/>
              </a:buClr>
              <a:buFont typeface="Arial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MP" pitchFamily="34" charset="-18"/>
                <a:cs typeface="MP" pitchFamily="34" charset="-1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Rokietnica, 7 czerwca 2019 roku</a:t>
            </a:r>
          </a:p>
          <a:p>
            <a:pPr algn="ctr"/>
            <a:endParaRPr lang="pl-PL" sz="1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cid:image002.png@01D2FCCD.C39828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448272" cy="50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>
          <a:xfrm>
            <a:off x="8463086" y="6140152"/>
            <a:ext cx="573410" cy="457200"/>
          </a:xfrm>
        </p:spPr>
        <p:txBody>
          <a:bodyPr/>
          <a:lstStyle/>
          <a:p>
            <a:fld id="{07ACAAA8-BF6B-464D-99CD-F2577815752B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4 czerwca 1989 roku – </a:t>
            </a:r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Ordynacja wyborcza</a:t>
            </a:r>
            <a:endParaRPr lang="pl-PL" sz="36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48072" y="1680284"/>
            <a:ext cx="7812360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Posłowie wybierani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byli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okręgach wyborczych 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krajowej listy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wyborczej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</a:pP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Podział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mandatów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poselskich był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następujący:</a:t>
            </a:r>
          </a:p>
          <a:p>
            <a:pPr marL="712788" lvl="0" indent="-531813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Koalicja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rządowa (PZPR, ZSL, SD, prorządowe organizacje chrześcijańskie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264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lista krajowa (35) = razem</a:t>
            </a: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 (65%)</a:t>
            </a:r>
          </a:p>
          <a:p>
            <a:pPr marL="712788" lvl="0" indent="-531813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Bezpartyjna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opozycja – </a:t>
            </a:r>
            <a:r>
              <a:rPr lang="pl-PL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 (35%)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Głosowanie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odbywało się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między 6:00 a 22:00 </a:t>
            </a:r>
            <a:endParaRPr lang="pl-PL" sz="1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Głos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ważny na danego kandydata w okręgu,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należało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dokonać wykreślając</a:t>
            </a:r>
            <a:b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 osoby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Wybranym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 posła w obrębie danego mandatu zostawał ten kandydat, który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otrzymał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więcej niż połowę głosów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ważnych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Prawo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 zgłoszenia krajowej listy wyborczej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przyznano wyłącznie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porozumieniu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naczelnych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władz PZPR, ZSL, SD, „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UChS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 PZKS i PRON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II turze (18 czerwca) na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posła wybrany zostawał kandydat, który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otrzymał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więcej</a:t>
            </a:r>
            <a:b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głosów od swojego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konkurenta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(już bez wymogu uzyskania większości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bezwzględnej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głosów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ważnych)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323528" y="1692423"/>
            <a:ext cx="0" cy="3618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158286" y="1641681"/>
            <a:ext cx="360000" cy="360000"/>
          </a:xfrm>
          <a:prstGeom prst="ellips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145230" y="2204864"/>
            <a:ext cx="360000" cy="360000"/>
          </a:xfrm>
          <a:prstGeom prst="ellips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155823" y="2996952"/>
            <a:ext cx="360000" cy="360000"/>
          </a:xfrm>
          <a:prstGeom prst="ellips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155823" y="3501008"/>
            <a:ext cx="360000" cy="360000"/>
          </a:xfrm>
          <a:prstGeom prst="ellips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166456" y="4005064"/>
            <a:ext cx="360000" cy="360000"/>
          </a:xfrm>
          <a:prstGeom prst="ellips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155823" y="4509120"/>
            <a:ext cx="360000" cy="360000"/>
          </a:xfrm>
          <a:prstGeom prst="ellips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145230" y="5085184"/>
            <a:ext cx="360000" cy="360000"/>
          </a:xfrm>
          <a:prstGeom prst="ellips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7443306" y="3086997"/>
            <a:ext cx="1565694" cy="2616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RÓWNOŚĆ</a:t>
            </a:r>
            <a:endParaRPr lang="pl-PL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7434291" y="2526902"/>
            <a:ext cx="1565694" cy="2616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POWSZECHNOŚĆ</a:t>
            </a:r>
            <a:endParaRPr lang="pl-PL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443306" y="3884562"/>
            <a:ext cx="1565694" cy="261610"/>
          </a:xfrm>
          <a:prstGeom prst="rect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BEZPOŚREDNIOŚĆ</a:t>
            </a:r>
            <a:endParaRPr lang="pl-PL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7443306" y="4415040"/>
            <a:ext cx="1565694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TAJNOŚĆ</a:t>
            </a:r>
            <a:endParaRPr lang="pl-PL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Nawias klamrowy zamykający 34"/>
          <p:cNvSpPr/>
          <p:nvPr/>
        </p:nvSpPr>
        <p:spPr>
          <a:xfrm>
            <a:off x="7210358" y="1628800"/>
            <a:ext cx="351656" cy="4040833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Objaśnienie ze strzałką w górę 6"/>
          <p:cNvSpPr/>
          <p:nvPr/>
        </p:nvSpPr>
        <p:spPr>
          <a:xfrm>
            <a:off x="166456" y="5445224"/>
            <a:ext cx="8059697" cy="864096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Przewidywała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wybór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100 senatorów w 49 okręgach wyborczych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obejmujących obszar poszczególnych województw.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Zasadą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był wybór dwóch senatorów w danym okręgu, jedynie w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województwach warszawskim </a:t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katowickim uchwalono wybór po trzech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senatorów.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4 czerwca 1989 roku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wyborcza</a:t>
            </a:r>
            <a:endParaRPr lang="pl-PL" sz="36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 descr="https://upload.wikimedia.org/wikipedia/commons/5/54/Elections_1989_in_Poznan_Polan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7066" r="5034" b="6434"/>
          <a:stretch/>
        </p:blipFill>
        <p:spPr bwMode="auto">
          <a:xfrm>
            <a:off x="4623107" y="1484784"/>
            <a:ext cx="4021614" cy="25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Znalezione obrazy dla zapytania Wybory 4 czerwca 1989 roku trybuna lud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1" b="50000"/>
          <a:stretch/>
        </p:blipFill>
        <p:spPr bwMode="auto">
          <a:xfrm>
            <a:off x="432803" y="1902324"/>
            <a:ext cx="3671819" cy="21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Podobny obra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1"/>
          <a:stretch/>
        </p:blipFill>
        <p:spPr bwMode="auto">
          <a:xfrm>
            <a:off x="4646642" y="4149080"/>
            <a:ext cx="3489953" cy="19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95536" y="6217567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pl-PL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monitorkonstytucyjny.eu/archiwa/2160, www.dzieje.pl. www.gloswielkopolski.pl, www.rzg.pl</a:t>
            </a:r>
          </a:p>
          <a:p>
            <a:endParaRPr lang="pl-PL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nalezione obrazy dla zapytania Wybory 4 czerwca 1989 ro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8" y="4187252"/>
            <a:ext cx="2709519" cy="19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4 czerwca 1989 roku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wyborcza</a:t>
            </a:r>
            <a:endParaRPr lang="pl-PL" sz="36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581" t="20733" r="42272" b="29509"/>
          <a:stretch/>
        </p:blipFill>
        <p:spPr>
          <a:xfrm>
            <a:off x="1115616" y="1772816"/>
            <a:ext cx="6192689" cy="34563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43608" y="53732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https://www.youtube.com/watch?v=ZjYzRqKQs7Q&amp;feature=youtu.be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4 czerwca 1989 roku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Wyniki wyborów</a:t>
            </a:r>
            <a:endParaRPr lang="pl-PL" sz="36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r="-1108"/>
          <a:stretch/>
        </p:blipFill>
        <p:spPr bwMode="auto">
          <a:xfrm>
            <a:off x="1331640" y="2780928"/>
            <a:ext cx="6300630" cy="36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49483" y="177862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odbyły się w 2 turach – 4 i 18 czerwca 1989 roku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wias klamrowy zamykający 1"/>
          <p:cNvSpPr/>
          <p:nvPr/>
        </p:nvSpPr>
        <p:spPr>
          <a:xfrm>
            <a:off x="6782971" y="1983616"/>
            <a:ext cx="479280" cy="4181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236296" y="1772816"/>
            <a:ext cx="1872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czerwca 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posłowie </a:t>
            </a: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senatorowie z ramienia KO „S” zrzeszyli się w </a:t>
            </a:r>
            <a:r>
              <a:rPr lang="pl-PL" sz="1200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Obywatelskim Klubie Parlamentarnym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czele którego stanął Bronisław </a:t>
            </a: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Geremek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2B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12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lipca 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 izby parlamentu zebrały się na inauguracyjnych posiedzeniach – marszałkiem Sejmu został </a:t>
            </a:r>
            <a:r>
              <a:rPr lang="pl-PL" sz="12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Mikołaj </a:t>
            </a:r>
            <a:r>
              <a:rPr lang="pl-PL" sz="12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Kozakiewicz </a:t>
            </a: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ZSL, </a:t>
            </a: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marszałka Senatu wybrano </a:t>
            </a:r>
            <a:r>
              <a:rPr lang="pl-PL" sz="12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Andrzeja Stelmachowskiego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200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OKP</a:t>
            </a:r>
          </a:p>
        </p:txBody>
      </p:sp>
    </p:spTree>
    <p:extLst>
      <p:ext uri="{BB962C8B-B14F-4D97-AF65-F5344CB8AC3E}">
        <p14:creationId xmlns:p14="http://schemas.microsoft.com/office/powerpoint/2010/main" val="20675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2606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4 czerwca 1989 roku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Znaczenie i konsekwencje</a:t>
            </a:r>
            <a:endParaRPr lang="pl-PL" sz="36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467544" y="1700808"/>
            <a:ext cx="0" cy="369192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899592" y="1556792"/>
            <a:ext cx="74888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Całkowicie nowa sytuacja polityczna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55576" y="2996952"/>
            <a:ext cx="7488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Upadek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reżimu komunistycznego,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przyspieszenie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ustrojowych i w konsekwencji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narodziny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Rzeczypospolitej</a:t>
            </a:r>
          </a:p>
        </p:txBody>
      </p:sp>
      <p:sp>
        <p:nvSpPr>
          <p:cNvPr id="19" name="Elipsa 18"/>
          <p:cNvSpPr/>
          <p:nvPr/>
        </p:nvSpPr>
        <p:spPr>
          <a:xfrm>
            <a:off x="179512" y="1630541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158246" y="3140968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168879" y="4797152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8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10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3" name="Picture 11" descr="C:\Users\alewoj\Desktop\po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5149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Znalezione obrazy dla zapytania koalicja OKP(Obywatelski Klub Parlamentarny) a ZSL i SD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1792284" cy="10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Znalezione obrazy dla zapytania pierwszy niekomunistyczny prem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1447994" cy="9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0" descr="Znalezione obrazy dla zapytania upadek komunizmu w polsc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94" name="Picture 22" descr="Znalezione obrazy dla zapytania upadek komunizmu w pols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3934" r="8162" b="9518"/>
          <a:stretch/>
        </p:blipFill>
        <p:spPr bwMode="auto">
          <a:xfrm>
            <a:off x="899592" y="3645024"/>
            <a:ext cx="1371147" cy="10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odobny obr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1880934" cy="1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rostokąt 34"/>
          <p:cNvSpPr/>
          <p:nvPr/>
        </p:nvSpPr>
        <p:spPr>
          <a:xfrm>
            <a:off x="827584" y="4869160"/>
            <a:ext cx="74888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Pakiet 10 ustaw Balcerowicza +</a:t>
            </a:r>
            <a:r>
              <a:rPr lang="pl-PL" dirty="0"/>
              <a:t> 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nowelizacja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Konstytucji</a:t>
            </a:r>
          </a:p>
        </p:txBody>
      </p:sp>
      <p:pic>
        <p:nvPicPr>
          <p:cNvPr id="3100" name="Picture 28" descr="Znalezione obrazy dla zapytania konsytucja 19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57" y="5229200"/>
            <a:ext cx="634803" cy="9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Nawias klamrowy zamykający 37"/>
          <p:cNvSpPr/>
          <p:nvPr/>
        </p:nvSpPr>
        <p:spPr>
          <a:xfrm>
            <a:off x="7164288" y="1772816"/>
            <a:ext cx="568880" cy="4434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/>
          <p:cNvSpPr/>
          <p:nvPr/>
        </p:nvSpPr>
        <p:spPr>
          <a:xfrm>
            <a:off x="7783910" y="2852936"/>
            <a:ext cx="1303328" cy="22467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Jesień Ludów </a:t>
            </a:r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wśród narodów Europy Środkowo-Wschodniej, </a:t>
            </a:r>
            <a:r>
              <a:rPr lang="pl-P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 </a:t>
            </a:r>
            <a:r>
              <a:rPr lang="pl-PL" sz="1400" b="1" u="sng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upadek muru berlińskiego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899592" y="6268670"/>
            <a:ext cx="4248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www.historia.org.pl; www.dzieje.pl, www.polskieradio.pl, www.iuve.pl    </a:t>
            </a:r>
          </a:p>
        </p:txBody>
      </p:sp>
      <p:sp>
        <p:nvSpPr>
          <p:cNvPr id="2" name="AutoShape 2" descr="Znalezione obrazy dla zapytania plan balcerowicz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60"/>
          <a:stretch/>
        </p:blipFill>
        <p:spPr bwMode="auto">
          <a:xfrm>
            <a:off x="899592" y="5229200"/>
            <a:ext cx="800968" cy="9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35" grpId="0" animBg="1"/>
      <p:bldP spid="38" grpId="0" animBg="1"/>
      <p:bldP spid="39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1411" y="404664"/>
            <a:ext cx="882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Transformacja ustrojowa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kluczowy </a:t>
            </a:r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 wyborów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czerwcowych (1 z 2)</a:t>
            </a:r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2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8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10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AutoShape 20" descr="Znalezione obrazy dla zapytania upadek komunizmu w polsc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827584" y="1772816"/>
            <a:ext cx="74888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rzejście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ustroju totalitarnego do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ustroju demokratycznego</a:t>
            </a:r>
            <a:endParaRPr lang="pl-PL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822503" y="2204864"/>
            <a:ext cx="3213993" cy="1610757"/>
          </a:xfrm>
          <a:prstGeom prst="rect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Władza należy do narodu (pluralizm polityczny)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Wolne i demokratyczne wybory władz centralnych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samorządu terytorialnego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Dominacja i prawna ochrona własności prywatnej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Wolność prasy i innych środków przekazu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Podział i równowaga władzy ustawodawczej, wykonawczej i sądowniczej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Swoboda zrzeszania się w organizacjach międzynarodowych (NATO, UE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925959" y="2204864"/>
            <a:ext cx="3213993" cy="1610757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Władza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należy do grupy osób (PZPR)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Fasadowość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wyboru władz centralnych i lokalnych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Dominacja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własności państwowej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Cenzura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i indoktrynacja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Rozbudowany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aparat przymusu i inwigilacji (milicja i SB)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Serwilizm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wobec obcego państwa (ZSRR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6" descr="http://logoskop.pl/wp-content/uploads/2011/03/logo-solidarnoś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97722"/>
            <a:ext cx="12557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 descr="okrągły stó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0501"/>
            <a:ext cx="7889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załka zakrzywiona w górę 9"/>
          <p:cNvSpPr/>
          <p:nvPr/>
        </p:nvSpPr>
        <p:spPr>
          <a:xfrm>
            <a:off x="4113585" y="2996952"/>
            <a:ext cx="1826567" cy="792088"/>
          </a:xfrm>
          <a:prstGeom prst="curved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827584" y="4149080"/>
            <a:ext cx="7488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Transformacja 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ustrojowa nie była jednorazowym aktem, ale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procesem </a:t>
            </a: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systemu politycznego, który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zapoczątkował</a:t>
            </a:r>
            <a:endParaRPr lang="pl-PL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trzałka w dół 62"/>
          <p:cNvSpPr/>
          <p:nvPr/>
        </p:nvSpPr>
        <p:spPr>
          <a:xfrm rot="1707098">
            <a:off x="2359831" y="4806078"/>
            <a:ext cx="504056" cy="64807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Strzałka w dół 70"/>
          <p:cNvSpPr/>
          <p:nvPr/>
        </p:nvSpPr>
        <p:spPr>
          <a:xfrm rot="19892902" flipH="1">
            <a:off x="6320271" y="4827344"/>
            <a:ext cx="504056" cy="64807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rostokąt 63"/>
          <p:cNvSpPr/>
          <p:nvPr/>
        </p:nvSpPr>
        <p:spPr>
          <a:xfrm>
            <a:off x="467544" y="5517232"/>
            <a:ext cx="3851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worzenie </a:t>
            </a:r>
            <a:r>
              <a:rPr lang="pl-PL" sz="14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instytucji i procedur </a:t>
            </a:r>
            <a:r>
              <a:rPr lang="pl-PL" sz="1400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demokratycznego państwa </a:t>
            </a:r>
            <a:r>
              <a:rPr lang="pl-PL" sz="14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prawnego</a:t>
            </a: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</a:t>
            </a:r>
            <a:r>
              <a:rPr lang="pl-PL" sz="1400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gospodarki </a:t>
            </a:r>
            <a:r>
              <a:rPr lang="pl-PL" sz="14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rynkowej</a:t>
            </a:r>
            <a:endParaRPr lang="pl-PL" sz="14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Prostokąt 72"/>
          <p:cNvSpPr/>
          <p:nvPr/>
        </p:nvSpPr>
        <p:spPr>
          <a:xfrm>
            <a:off x="4860032" y="5517232"/>
            <a:ext cx="3851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ierwszą </a:t>
            </a:r>
            <a:r>
              <a:rPr lang="pl-PL" sz="14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historii nowożytnej próbę </a:t>
            </a: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przejścia </a:t>
            </a:r>
            <a:r>
              <a:rPr lang="pl-PL" sz="14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gospodarki </a:t>
            </a: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socjalistycznej </a:t>
            </a:r>
            <a:b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4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gospodarki </a:t>
            </a:r>
            <a:r>
              <a:rPr lang="pl-PL" sz="1400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rynkowej</a:t>
            </a:r>
          </a:p>
        </p:txBody>
      </p:sp>
    </p:spTree>
    <p:extLst>
      <p:ext uri="{BB962C8B-B14F-4D97-AF65-F5344CB8AC3E}">
        <p14:creationId xmlns:p14="http://schemas.microsoft.com/office/powerpoint/2010/main" val="31184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" grpId="0" animBg="1"/>
      <p:bldP spid="47" grpId="0" animBg="1"/>
      <p:bldP spid="10" grpId="0" animBg="1"/>
      <p:bldP spid="56" grpId="0" animBg="1"/>
      <p:bldP spid="63" grpId="0" animBg="1"/>
      <p:bldP spid="71" grpId="0" animBg="1"/>
      <p:bldP spid="64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1411" y="404664"/>
            <a:ext cx="882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Transformacja ustrojowa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kluczowy </a:t>
            </a:r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 wyborów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czerwcowych (2 z 2)</a:t>
            </a:r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2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8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10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AutoShape 20" descr="Znalezione obrazy dla zapytania upadek komunizmu w polsc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8073597"/>
              </p:ext>
            </p:extLst>
          </p:nvPr>
        </p:nvGraphicFramePr>
        <p:xfrm>
          <a:off x="160147" y="1700808"/>
          <a:ext cx="837229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547664" y="2132856"/>
            <a:ext cx="66247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1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Wolne wybory i pluralizm partyjny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1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 Konstytucja regulująca działalność instytucji demokratycznego państwa prawa oraz wolności i prawa obywatelskie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1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własności i wolności prasy oraz innych środków masowego komunikowania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1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Członkostwo Polski w NATO (20-lecie) i Unii Europejskiej 15-lecie) oraz OECD </a:t>
            </a:r>
            <a:r>
              <a:rPr lang="pl-PL" sz="11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1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1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23-lecie)</a:t>
            </a:r>
          </a:p>
          <a:p>
            <a:pPr marL="28575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endParaRPr lang="pl-PL" sz="1100" b="1" dirty="0">
              <a:solidFill>
                <a:srgbClr val="2B394A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1619672" y="4293096"/>
            <a:ext cx="72008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Stabilizacja makroekonomiczna, redukcja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zadłużenia zagranicznego i deficytu budżetowego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Stworzenie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prawa i instytucji typowych dla gospodarki rynkowej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Liberalizacja mikroekonomiczna, likwidacja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niedoborów </a:t>
            </a: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rynkowych, przyrost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rezerw </a:t>
            </a: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dewizowych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Prywatyzacja 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 </a:t>
            </a: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państwowych, denominacja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złotego </a:t>
            </a:r>
            <a:endParaRPr lang="pl-PL" sz="1050" b="1" dirty="0" smtClean="0">
              <a:solidFill>
                <a:srgbClr val="2B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Napływ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kapitału zagranicznego i nowoczesnych technologii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mikroekonomicznej efektywności  sprywatyzowanych i nowych przedsiębiorstw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wymiany handlowej z zagranicą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Najszybszy </a:t>
            </a:r>
            <a:r>
              <a:rPr lang="pl-PL" sz="105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gospodarczy wśród krajów Europy Centralnej i </a:t>
            </a: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Środkowo-Wschodniej</a:t>
            </a:r>
          </a:p>
          <a:p>
            <a:pPr marL="285750" lvl="0" indent="-285750">
              <a:buClr>
                <a:srgbClr val="EA4410"/>
              </a:buClr>
              <a:buFont typeface="Arial" panose="020B0604020202020204" pitchFamily="34" charset="0"/>
              <a:buChar char="•"/>
            </a:pPr>
            <a:r>
              <a:rPr lang="pl-PL" sz="105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zamożności społeczeństwa </a:t>
            </a:r>
          </a:p>
        </p:txBody>
      </p:sp>
      <p:pic>
        <p:nvPicPr>
          <p:cNvPr id="4098" name="Picture 2" descr="C:\Users\alewoj\Desktop\11_Ikony\26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57546"/>
            <a:ext cx="519726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woj\Desktop\11_Ikony\58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68960"/>
            <a:ext cx="519726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1411" y="404664"/>
            <a:ext cx="882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Blaski i cienie transformacji ustrojowej</a:t>
            </a:r>
          </a:p>
        </p:txBody>
      </p:sp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2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8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10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68994" y="1421238"/>
            <a:ext cx="353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Blaski</a:t>
            </a:r>
            <a:endParaRPr lang="pl-PL" sz="48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lewoj\Desktop\11_Ikony\4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27" y="1315217"/>
            <a:ext cx="1043042" cy="10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Znalezione obrazy dla zapytania gospodarka rynkow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6" descr="Znalezione obrazy dla zapytania gospodarka rynkow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8" descr="Znalezione obrazy dla zapytania gospodarka rynkow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1" name="Picture 9" descr="C:\Users\alewoj\Desktop\pobran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4" y="2916538"/>
            <a:ext cx="2255742" cy="22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ole tekstowe 22"/>
          <p:cNvSpPr txBox="1"/>
          <p:nvPr/>
        </p:nvSpPr>
        <p:spPr>
          <a:xfrm>
            <a:off x="359532" y="6084004"/>
            <a:ext cx="4248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www.nbportal.pl www.oecd.org, ,www.pl.wikipdia.org,  dziennik.pl, www.audioteka.com, . </a:t>
            </a:r>
          </a:p>
        </p:txBody>
      </p:sp>
      <p:sp>
        <p:nvSpPr>
          <p:cNvPr id="15" name="AutoShape 11" descr="Znalezione obrazy dla zapytania oecd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13" descr="Znalezione obrazy dla zapytania oecd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6" name="Picture 14" descr="C:\Users\alewoj\Desktop\pobran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3" y="2415032"/>
            <a:ext cx="1938416" cy="9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Znalezione obrazy dla zapytania na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13441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Znalezione obrazy dla zapytania 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24" y="4700477"/>
            <a:ext cx="1911760" cy="11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0" descr="Znalezione obrazy dla zapytania konstytucj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94" name="Picture 22" descr="Znalezione obrazy dla zapytania konstytuc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5" y="3043652"/>
            <a:ext cx="1753499" cy="17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odobny obra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66729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1411" y="404664"/>
            <a:ext cx="882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Blaski i cienie transformacji ustrojowej</a:t>
            </a:r>
          </a:p>
        </p:txBody>
      </p:sp>
      <p:sp>
        <p:nvSpPr>
          <p:cNvPr id="4" name="AutoShape 4" descr="Znalezione obrazy dla zapytania Wybory 4 czerwca 1989 roku - Kampania wybor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Znalezione obrazy dla zapytania Wybory 4 czerwca 1989 ro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2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8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10" descr="Znalezione obrazy dla zapytania jaruzelski prezyd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07975" y="1394994"/>
            <a:ext cx="353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Cienie</a:t>
            </a:r>
            <a:endParaRPr lang="pl-PL" sz="4800" b="1" dirty="0">
              <a:solidFill>
                <a:srgbClr val="2B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lewoj\Desktop\11_Ikony\5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1291900" cy="12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4" y="2663030"/>
            <a:ext cx="242630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359532" y="6084004"/>
            <a:ext cx="51755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www.zmianynaziemi.pl; magazyn.square.pl; nbportal.pl</a:t>
            </a:r>
            <a:r>
              <a:rPr lang="pl-PL" sz="600" smtClean="0">
                <a:latin typeface="Arial" panose="020B0604020202020204" pitchFamily="34" charset="0"/>
                <a:cs typeface="Arial" panose="020B0604020202020204" pitchFamily="34" charset="0"/>
              </a:rPr>
              <a:t>, www.polska.lu, </a:t>
            </a:r>
            <a:r>
              <a:rPr lang="pl-PL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www.smartfan.pl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84" y="2663030"/>
            <a:ext cx="2256508" cy="152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25991"/>
            <a:ext cx="2571161" cy="257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9" descr="Znalezione obrazy dla zapytania emigracj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1" descr="Znalezione obrazy dla zapytania emigracj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9" name="Picture 13" descr="Znalezione obrazy dla zapytania emigrac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5" y="4500451"/>
            <a:ext cx="3318793" cy="15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5" descr="Znalezione obrazy dla zapytania prywatyzacj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19" descr="Znalezione obrazy dla zapytania wykres spad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17" name="Picture 21" descr="Znalezione obrazy dla zapytania wykres spad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84" y="4500451"/>
            <a:ext cx="1767447" cy="13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1411" y="404664"/>
            <a:ext cx="882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Fakty i mity o wyborach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czerwcowych</a:t>
            </a:r>
          </a:p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PRAWDA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czy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FAŁSZ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899592" y="1916832"/>
            <a:ext cx="662473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Odbyły </a:t>
            </a:r>
            <a:r>
              <a:rPr lang="pl-PL" sz="20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w wyniku uzgodnień komunistów </a:t>
            </a: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esbeków </a:t>
            </a: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Magdalence i przy okrągłym </a:t>
            </a: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</a:t>
            </a:r>
          </a:p>
          <a:p>
            <a:pPr lvl="0"/>
            <a:endParaRPr lang="pl-PL" sz="2000" b="1" dirty="0">
              <a:solidFill>
                <a:srgbClr val="2B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205178" y="1990581"/>
            <a:ext cx="627396" cy="6463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205574" y="3110193"/>
            <a:ext cx="627396" cy="6463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974254" y="3225170"/>
            <a:ext cx="748883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Były częściowo wolne</a:t>
            </a:r>
          </a:p>
          <a:p>
            <a:pPr lvl="0"/>
            <a:endParaRPr lang="pl-PL" sz="2000" b="1" dirty="0">
              <a:solidFill>
                <a:srgbClr val="2B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99592" y="4221088"/>
            <a:ext cx="7488832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0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Okrągły stół”  był kontestowany przez część </a:t>
            </a: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opozycji</a:t>
            </a:r>
            <a:endParaRPr lang="pl-PL" sz="2000" b="1" dirty="0">
              <a:solidFill>
                <a:srgbClr val="2B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a 27"/>
          <p:cNvSpPr/>
          <p:nvPr/>
        </p:nvSpPr>
        <p:spPr>
          <a:xfrm>
            <a:off x="205178" y="4149080"/>
            <a:ext cx="627396" cy="6463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a 28"/>
          <p:cNvSpPr/>
          <p:nvPr/>
        </p:nvSpPr>
        <p:spPr>
          <a:xfrm>
            <a:off x="179512" y="5373216"/>
            <a:ext cx="627396" cy="6463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971600" y="5365665"/>
            <a:ext cx="748883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Koalicja </a:t>
            </a:r>
            <a:r>
              <a:rPr lang="pl-PL" sz="2000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rządowa PRL-u dobrowolnie </a:t>
            </a: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zrezygnowała z władzy</a:t>
            </a:r>
          </a:p>
          <a:p>
            <a:pPr lvl="0"/>
            <a:endParaRPr lang="pl-PL" sz="2000" b="1" dirty="0">
              <a:solidFill>
                <a:srgbClr val="2B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057603" y="3212976"/>
            <a:ext cx="1872208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PRAWDA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057603" y="1988840"/>
            <a:ext cx="1872208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FAŁSZ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057603" y="4293096"/>
            <a:ext cx="1872208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PRAWDA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060750" y="5373216"/>
            <a:ext cx="1872208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FAŁSZ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1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2660798"/>
              </p:ext>
            </p:extLst>
          </p:nvPr>
        </p:nvGraphicFramePr>
        <p:xfrm>
          <a:off x="395536" y="1412776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67544" y="15475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46427" y="211401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86140" y="271955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58148" y="335456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96773" y="397450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99592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30539" y="51479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79512" y="566322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580382" y="5682514"/>
            <a:ext cx="8240090" cy="392645"/>
            <a:chOff x="303081" y="3731425"/>
            <a:chExt cx="8136183" cy="392645"/>
          </a:xfrm>
          <a:solidFill>
            <a:schemeClr val="accent5">
              <a:lumMod val="50000"/>
            </a:schemeClr>
          </a:solidFill>
        </p:grpSpPr>
        <p:sp>
          <p:nvSpPr>
            <p:cNvPr id="19" name="Prostokąt 18"/>
            <p:cNvSpPr/>
            <p:nvPr/>
          </p:nvSpPr>
          <p:spPr>
            <a:xfrm>
              <a:off x="303081" y="3731425"/>
              <a:ext cx="8136183" cy="3926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1662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7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Fakty i mity o wyborach czerwcowych</a:t>
              </a:r>
              <a:endParaRPr lang="pl-PL" sz="17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303081" y="3731425"/>
              <a:ext cx="8136183" cy="39264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Elipsa 14"/>
          <p:cNvSpPr/>
          <p:nvPr/>
        </p:nvSpPr>
        <p:spPr>
          <a:xfrm>
            <a:off x="192762" y="5621333"/>
            <a:ext cx="490806" cy="490806"/>
          </a:xfrm>
          <a:prstGeom prst="ellipse">
            <a:avLst/>
          </a:prstGeom>
          <a:ln>
            <a:solidFill>
              <a:srgbClr val="EA441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pole tekstowe 19"/>
          <p:cNvSpPr txBox="1"/>
          <p:nvPr/>
        </p:nvSpPr>
        <p:spPr>
          <a:xfrm>
            <a:off x="280996" y="56814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3568" y="569206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Zakończenie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1411" y="404664"/>
            <a:ext cx="882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 strategiczne stojące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</a:t>
            </a:r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Polską</a:t>
            </a:r>
            <a:endParaRPr lang="pl-PL" sz="36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alewoj\Desktop\wyz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955" r="1809" b="5160"/>
          <a:stretch/>
        </p:blipFill>
        <p:spPr bwMode="auto">
          <a:xfrm>
            <a:off x="1063149" y="1539744"/>
            <a:ext cx="5140918" cy="43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1" y="4548548"/>
            <a:ext cx="1768301" cy="1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6156176" y="2225606"/>
            <a:ext cx="1724210" cy="4558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6156176" y="3929082"/>
            <a:ext cx="2880320" cy="4558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6116169" y="3077344"/>
            <a:ext cx="2272255" cy="4558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046276" y="1959514"/>
            <a:ext cx="1855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krótkim okresie</a:t>
            </a:r>
            <a:endParaRPr lang="pl-PL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066615" y="2852936"/>
            <a:ext cx="1855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średnim okresie</a:t>
            </a:r>
            <a:endParaRPr lang="pl-PL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046276" y="3720188"/>
            <a:ext cx="1855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długim okresie</a:t>
            </a:r>
            <a:endParaRPr lang="pl-PL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4294967295"/>
          </p:nvPr>
        </p:nvSpPr>
        <p:spPr>
          <a:xfrm>
            <a:off x="1619672" y="3503058"/>
            <a:ext cx="4680520" cy="1368152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Marek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Pankowski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mail: </a:t>
            </a:r>
            <a:r>
              <a:rPr lang="pl-PL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marek@pankowski-consulting.pl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kom. 601 247 837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ójkąt prostokątny 6"/>
          <p:cNvSpPr/>
          <p:nvPr/>
        </p:nvSpPr>
        <p:spPr>
          <a:xfrm flipH="1" flipV="1">
            <a:off x="6690599" y="10670"/>
            <a:ext cx="2453401" cy="4176464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818"/>
            <a:ext cx="2808312" cy="581029"/>
          </a:xfrm>
          <a:prstGeom prst="rect">
            <a:avLst/>
          </a:prstGeom>
        </p:spPr>
      </p:pic>
      <p:sp>
        <p:nvSpPr>
          <p:cNvPr id="9" name="Trójkąt prostokątny 8"/>
          <p:cNvSpPr/>
          <p:nvPr/>
        </p:nvSpPr>
        <p:spPr>
          <a:xfrm>
            <a:off x="-18545" y="2083392"/>
            <a:ext cx="2358297" cy="3558196"/>
          </a:xfrm>
          <a:prstGeom prst="rtTriangle">
            <a:avLst/>
          </a:prstGeom>
          <a:solidFill>
            <a:srgbClr val="EA4410"/>
          </a:solidFill>
          <a:ln>
            <a:solidFill>
              <a:srgbClr val="EA4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11411" y="404664"/>
            <a:ext cx="882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Łącznik prostoliniowy 16"/>
          <p:cNvCxnSpPr>
            <a:stCxn id="6" idx="4"/>
          </p:cNvCxnSpPr>
          <p:nvPr/>
        </p:nvCxnSpPr>
        <p:spPr>
          <a:xfrm>
            <a:off x="781242" y="2041327"/>
            <a:ext cx="0" cy="369192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– </a:t>
            </a:r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i zakres prelekcji</a:t>
            </a:r>
            <a:endParaRPr lang="pl-PL" sz="36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59632" y="1394996"/>
            <a:ext cx="7488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Przypomnienie 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krótkie </a:t>
            </a:r>
            <a:r>
              <a:rPr lang="pl-PL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scharakteryzowanie </a:t>
            </a:r>
            <a:r>
              <a:rPr lang="pl-PL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wydarzeń </a:t>
            </a:r>
            <a:r>
              <a:rPr lang="pl-PL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poprzedzających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wybory </a:t>
            </a:r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czerwcowe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43282" y="2175882"/>
            <a:ext cx="74888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Przypomnienie </a:t>
            </a:r>
            <a:r>
              <a:rPr lang="pl-PL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ordynacji wyborczej, przebiegu i wyników wyborów czerwcowych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ich historycznego </a:t>
            </a:r>
            <a:r>
              <a:rPr lang="pl-PL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znaczenia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dla powstania </a:t>
            </a:r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rozwoju III Rzeczpospolitej</a:t>
            </a:r>
          </a:p>
        </p:txBody>
      </p:sp>
      <p:sp>
        <p:nvSpPr>
          <p:cNvPr id="8" name="Prostokąt 7"/>
          <p:cNvSpPr/>
          <p:nvPr/>
        </p:nvSpPr>
        <p:spPr>
          <a:xfrm>
            <a:off x="1259632" y="3297758"/>
            <a:ext cx="7488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Blaski i cienie 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transformacji </a:t>
            </a:r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ustrojowej 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kluczowego rezultatu wyborów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38956" y="4149080"/>
            <a:ext cx="74888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Wyjaśnienie </a:t>
            </a:r>
            <a:r>
              <a:rPr lang="pl-PL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faktów i mitów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pojawiających się w publicznej debacie z okazji 30-lecia wyborów do Sejmu i Senatu z czerwca 1989 roku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38956" y="5301208"/>
            <a:ext cx="7488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Zarysowanie </a:t>
            </a:r>
            <a:r>
              <a:rPr lang="pl-PL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wyzwań 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stojących przed Polską w</a:t>
            </a:r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krótkim, średnim  </a:t>
            </a:r>
            <a:b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dirty="0">
                <a:solidFill>
                  <a:srgbClr val="2B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długim okresie</a:t>
            </a:r>
          </a:p>
        </p:txBody>
      </p:sp>
      <p:sp>
        <p:nvSpPr>
          <p:cNvPr id="6" name="Elipsa 5"/>
          <p:cNvSpPr/>
          <p:nvPr/>
        </p:nvSpPr>
        <p:spPr>
          <a:xfrm>
            <a:off x="467544" y="1394996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77587" y="2318722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77587" y="3284302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75164" y="4252305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5164" y="5261099"/>
            <a:ext cx="627396" cy="646331"/>
          </a:xfrm>
          <a:prstGeom prst="ellipse">
            <a:avLst/>
          </a:prstGeom>
          <a:solidFill>
            <a:srgbClr val="EA4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woj\Desktop\11_Ikony\2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14" y="0"/>
            <a:ext cx="2448021" cy="24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Refleksja osobista</a:t>
            </a:r>
            <a:endParaRPr lang="pl-PL" sz="3600" b="1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184482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„Refleksja </a:t>
            </a: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40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100-lecie </a:t>
            </a: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odzyskania niepodległości </a:t>
            </a:r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taka, że odliczając wojny, powstania i dyktatury, prawdziwie wolni, byliśmy jedynie </a:t>
            </a:r>
            <a:r>
              <a:rPr lang="pl-PL" sz="4000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pl-PL" sz="4000" b="1" dirty="0" smtClean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lata”</a:t>
            </a:r>
            <a:endParaRPr lang="pl-PL" sz="4000" dirty="0">
              <a:solidFill>
                <a:srgbClr val="EA4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Geneza wyborów 4 czerwca 1989 roku</a:t>
            </a:r>
          </a:p>
        </p:txBody>
      </p:sp>
      <p:sp>
        <p:nvSpPr>
          <p:cNvPr id="2" name="Prostokąt 1"/>
          <p:cNvSpPr/>
          <p:nvPr/>
        </p:nvSpPr>
        <p:spPr>
          <a:xfrm>
            <a:off x="317525" y="1196752"/>
            <a:ext cx="5694635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4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17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Bankructwo</a:t>
            </a:r>
            <a:r>
              <a:rPr lang="pl-PL" sz="17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PRL-owskiego systemu politycznego </a:t>
            </a:r>
            <a:r>
              <a:rPr lang="pl-PL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koniec lat 80-tych</a:t>
            </a:r>
          </a:p>
          <a:p>
            <a:pPr marL="285750" lvl="0" indent="-285750">
              <a:spcAft>
                <a:spcPts val="14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Tragiczny stan gospodarki</a:t>
            </a:r>
          </a:p>
          <a:p>
            <a:pPr marL="285750" lvl="0" indent="-285750">
              <a:spcAft>
                <a:spcPts val="14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Niespełnianie podstawowych </a:t>
            </a:r>
            <a:r>
              <a:rPr lang="pl-PL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kryteriów racjonalności </a:t>
            </a:r>
            <a:r>
              <a:rPr lang="pl-PL" sz="17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ekonomicznej</a:t>
            </a:r>
            <a:r>
              <a:rPr lang="pl-PL" sz="17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przez system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społeczno-gospodarczy </a:t>
            </a:r>
          </a:p>
          <a:p>
            <a:pPr marL="285750" lvl="0" indent="-285750">
              <a:spcAft>
                <a:spcPts val="14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Zdemoralizowane postawy społeczne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 relacji płaca – wydajność pracy, przy silnej pozycji roszczeniowej związków zawodowych.</a:t>
            </a:r>
          </a:p>
          <a:p>
            <a:pPr marL="285750" lvl="0" indent="-285750">
              <a:spcAft>
                <a:spcPts val="14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 przyzwolenie na zmiany</a:t>
            </a:r>
            <a:r>
              <a:rPr lang="pl-PL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ze względu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całkowite bankructwo systemu politycznego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społeczno-gospodarczego</a:t>
            </a:r>
          </a:p>
          <a:p>
            <a:pPr marL="285750" lvl="0" indent="-285750">
              <a:spcAft>
                <a:spcPts val="14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Kontekst międzynarodowy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(wsparcie Ronalda Reagana dla I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„Solidarności”, pierestrojka Michaiła Gorbaczowa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wias klamrowy zamykający 5"/>
          <p:cNvSpPr/>
          <p:nvPr/>
        </p:nvSpPr>
        <p:spPr>
          <a:xfrm>
            <a:off x="5724128" y="1156102"/>
            <a:ext cx="576064" cy="5081210"/>
          </a:xfrm>
          <a:prstGeom prst="rightBrace">
            <a:avLst/>
          </a:prstGeom>
          <a:ln w="19050">
            <a:solidFill>
              <a:srgbClr val="F05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516217" y="4149080"/>
            <a:ext cx="2208570" cy="7540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Magdalenka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spotkania Lecha Wałęsy i gen.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Czesława Kiszczaka)</a:t>
            </a:r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16216" y="1052736"/>
            <a:ext cx="2208571" cy="12464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 strajków </a:t>
            </a:r>
            <a:r>
              <a:rPr lang="pl-PL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Polsce wiosną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latem 1988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liczne </a:t>
            </a:r>
            <a:r>
              <a:rPr lang="pl-PL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manifestacje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uliczne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516218" y="5301208"/>
            <a:ext cx="2208570" cy="784830"/>
          </a:xfrm>
          <a:prstGeom prst="rect">
            <a:avLst/>
          </a:prstGeom>
          <a:solidFill>
            <a:srgbClr val="F05223"/>
          </a:solidFill>
          <a:ln>
            <a:solidFill>
              <a:srgbClr val="F05223"/>
            </a:solidFill>
          </a:ln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Decyzja </a:t>
            </a:r>
            <a:r>
              <a:rPr lang="pl-PL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rozpoczęciu obrad okrągłego stołu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516216" y="2708920"/>
            <a:ext cx="220857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Podjęcie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próby porozumienia władz komunistycznych 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opozycji</a:t>
            </a:r>
            <a:endParaRPr lang="pl-P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6588224" y="2348880"/>
            <a:ext cx="384207" cy="315327"/>
          </a:xfrm>
          <a:prstGeom prst="downArrow">
            <a:avLst/>
          </a:prstGeom>
          <a:solidFill>
            <a:srgbClr val="F05223"/>
          </a:solidFill>
          <a:ln>
            <a:solidFill>
              <a:srgbClr val="F0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6564057" y="3789040"/>
            <a:ext cx="384207" cy="315327"/>
          </a:xfrm>
          <a:prstGeom prst="downArrow">
            <a:avLst/>
          </a:prstGeom>
          <a:solidFill>
            <a:srgbClr val="F05223"/>
          </a:solidFill>
          <a:ln>
            <a:solidFill>
              <a:srgbClr val="F05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6543015" y="4941168"/>
            <a:ext cx="384207" cy="31532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5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1" grpId="0" animBg="1"/>
      <p:bldP spid="13" grpId="0" animBg="1"/>
      <p:bldP spid="9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Okrągły stół – </a:t>
            </a:r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przebieg i organizacja</a:t>
            </a:r>
          </a:p>
        </p:txBody>
      </p:sp>
      <p:pic>
        <p:nvPicPr>
          <p:cNvPr id="4100" name="Picture 4" descr="C:\Users\alewoj\Desktop\11_Ikony\3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7" y="422108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ewoj\Desktop\11_Ikony\1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1391799" cy="13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51720" y="162880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lutego do 5 kwietnia 1989 roku </a:t>
            </a:r>
            <a:endParaRPr lang="pl-PL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015716" y="270892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prowadzone w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kilku miejscach, a ich rozpoczęcie i zakończenie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odbyło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w siedzibie Urzędu Rady Ministrów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Pałacu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Namiestnikowskim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Pałac Prezydencki) </a:t>
            </a:r>
            <a: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051720" y="4221088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717 osób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(uczestników, ekspertów i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obserwatorów)</a:t>
            </a:r>
          </a:p>
          <a:p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Obrady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toczone były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głównych </a:t>
            </a:r>
            <a: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zespołach</a:t>
            </a:r>
            <a:endParaRPr lang="pl-PL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gospodarki i polityki społecznej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reform politycznych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pluralizmu związkowego </a:t>
            </a:r>
          </a:p>
          <a:p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podzespołach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różnych grupach tematycznych </a:t>
            </a:r>
          </a:p>
        </p:txBody>
      </p:sp>
      <p:pic>
        <p:nvPicPr>
          <p:cNvPr id="4104" name="Picture 8" descr="C:\Users\alewoj\Desktop\11_Ikony\6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9" y="2730599"/>
            <a:ext cx="1562497" cy="15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Okrągły stół – </a:t>
            </a:r>
            <a:r>
              <a:rPr lang="pl-PL" sz="3600" b="1" dirty="0">
                <a:solidFill>
                  <a:srgbClr val="F0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uzgodnień negocjacyjnych </a:t>
            </a:r>
          </a:p>
        </p:txBody>
      </p:sp>
      <p:pic>
        <p:nvPicPr>
          <p:cNvPr id="5122" name="Picture 2" descr="C:\Users\alewoj\Desktop\11_Ikony\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1" y="1604993"/>
            <a:ext cx="989123" cy="9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woj\Desktop\11_Ikony\1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6" y="2629977"/>
            <a:ext cx="871031" cy="8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ewoj\Desktop\11_Ikony\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2" y="3501008"/>
            <a:ext cx="740217" cy="74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woj\Desktop\11_Ikony\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6" y="4412893"/>
            <a:ext cx="1032331" cy="10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ewoj\Desktop\11_Ikony\13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6" y="5444382"/>
            <a:ext cx="936946" cy="9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763688" y="177281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Utworzenie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Senatu z liczbą 100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senatorów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wybory większościowe (po 2 senatorów z każdego województwa,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woj. warszawskim i katowickim po 3)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63688" y="2670592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Kwotowe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do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Sejmu 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% miejsc (299 mandatów) miało być zagwarantowane dla PZPR, ZSL i SD (60%) oraz dla prokomunistycznych organizacji katolików – PAX,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UChS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I PZKS (5%)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763688" y="3852337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Utworzenie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urzędu Prezydenta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ybieranego przez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Zgromadzenie Narodowe na 6-letnią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kadencję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763688" y="465487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 Sejmu jako naczelnego organu państwa oraz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likwidacja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 Państwa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763688" y="558052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prawa o stowarzyszeniach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która</a:t>
            </a: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umożliwiła rejestrację NSZZ Solidarność”, NSZZ RI „Solidarność”,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NZS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Okrągły stół –</a:t>
            </a:r>
            <a:r>
              <a:rPr lang="pl-PL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EA4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uzgodnień negocjacyjnych </a:t>
            </a:r>
          </a:p>
        </p:txBody>
      </p:sp>
      <p:pic>
        <p:nvPicPr>
          <p:cNvPr id="7171" name="Picture 3" descr="C:\Users\alewoj\Desktop\11_Ikony\2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3" y="1628800"/>
            <a:ext cx="914425" cy="9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woj\Desktop\11_Ikony\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6" y="4149080"/>
            <a:ext cx="946122" cy="9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ewoj\Desktop\11_Ikony\29 - Kopia - Kopia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lewoj\Desktop\11_Ikony\20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1" y="3234655"/>
            <a:ext cx="770409" cy="77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lewoj\Desktop\11_Ikony\18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4" y="5301208"/>
            <a:ext cx="911466" cy="9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763688" y="177281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Większe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Trybunału Konstytucyjnego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Rzecznika Praw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Obywatelskich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763688" y="26369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1800" dirty="0"/>
              <a:t>Dostęp opozycji do mediów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763688" y="32849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1800" dirty="0" smtClean="0"/>
              <a:t>Przyjęcie </a:t>
            </a:r>
            <a:r>
              <a:rPr lang="pl-PL" sz="1800" dirty="0"/>
              <a:t>„Stanowiska w sprawie polityki społecznej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gospodarczej oraz reform systemowych</a:t>
            </a:r>
            <a:r>
              <a:rPr lang="pl-PL" sz="1800" dirty="0" smtClean="0"/>
              <a:t>”</a:t>
            </a:r>
            <a:endParaRPr lang="pl-PL" sz="18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763688" y="40770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1800" dirty="0" smtClean="0"/>
              <a:t>Nowelizacja </a:t>
            </a:r>
            <a:r>
              <a:rPr lang="pl-PL" sz="1800" dirty="0"/>
              <a:t>Konstytucji Polskiej </a:t>
            </a:r>
            <a:r>
              <a:rPr lang="pl-PL" sz="1800" dirty="0" smtClean="0"/>
              <a:t>Rzeczypospolitej Ludowej </a:t>
            </a:r>
            <a:r>
              <a:rPr lang="pl-PL" sz="1800" dirty="0"/>
              <a:t>przez Sejm </a:t>
            </a:r>
            <a:r>
              <a:rPr lang="pl-PL" sz="1800" dirty="0" smtClean="0"/>
              <a:t>PRL w dniu 7 </a:t>
            </a:r>
            <a:r>
              <a:rPr lang="pl-PL" sz="1800" dirty="0"/>
              <a:t>kwietnia 1989 </a:t>
            </a:r>
            <a:r>
              <a:rPr lang="pl-PL" sz="1800" dirty="0" smtClean="0"/>
              <a:t>oraz przyjęcie ordynacji wyborczej </a:t>
            </a:r>
            <a:r>
              <a:rPr lang="pl-PL" sz="1800" dirty="0"/>
              <a:t>do Sejmu PRL oraz do Senatu PRL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763688" y="515719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sz="1800" dirty="0"/>
              <a:t>13 kwietnia 1989 Rada Państwa podjęła uchwałę o zarządzeniu wyborów do obu izb parlamentu na dzień </a:t>
            </a:r>
            <a:r>
              <a:rPr lang="pl-PL" sz="1800" dirty="0" smtClean="0"/>
              <a:t>4 </a:t>
            </a:r>
            <a:r>
              <a:rPr lang="pl-PL" sz="1800" dirty="0"/>
              <a:t>czerwca 1989, określając dzień 18 czerwca 1989 jako datę głosowania ponownego</a:t>
            </a:r>
          </a:p>
        </p:txBody>
      </p:sp>
    </p:spTree>
    <p:extLst>
      <p:ext uri="{BB962C8B-B14F-4D97-AF65-F5344CB8AC3E}">
        <p14:creationId xmlns:p14="http://schemas.microsoft.com/office/powerpoint/2010/main" val="40682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ACAAA8-BF6B-464D-99CD-F2577815752B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Wybory 4 czerwca 1989 </a:t>
            </a:r>
            <a:r>
              <a:rPr lang="pl-PL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endParaRPr lang="pl-PL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Znalezione obrazy dla zapytania Wybory 4 czerwca 1989 roku - Ordynacja wyborc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659" r="4484" b="2169"/>
          <a:stretch/>
        </p:blipFill>
        <p:spPr bwMode="auto">
          <a:xfrm>
            <a:off x="490864" y="1412776"/>
            <a:ext cx="3001015" cy="44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nalezione obrazy dla zapytania Wybory 4 czerwca 1989 roku - Ordynacja wyborc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4" y="3645024"/>
            <a:ext cx="3403602" cy="23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nalezione obrazy dla zapytania Wybory 4 czerwca 1989 roku - Ordynacja wyborc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119414" cy="18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536" y="6093296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://ngopole.pl/2014/06/04/jak-wygladaly-wybory-4-czerwca-1989-roku</a:t>
            </a:r>
            <a:r>
              <a:rPr lang="pl-PL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pl-PL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https</a:t>
            </a: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://gk24.pl/pierwszy-dzien-wolnosci-film-z-historycznych-wyborow-4-czerwca-1989-roku/ar/4610493</a:t>
            </a:r>
          </a:p>
        </p:txBody>
      </p:sp>
    </p:spTree>
    <p:extLst>
      <p:ext uri="{BB962C8B-B14F-4D97-AF65-F5344CB8AC3E}">
        <p14:creationId xmlns:p14="http://schemas.microsoft.com/office/powerpoint/2010/main" val="28471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Niestandardowy 4">
      <a:dk1>
        <a:sysClr val="windowText" lastClr="000000"/>
      </a:dk1>
      <a:lt1>
        <a:sysClr val="window" lastClr="FFFFFF"/>
      </a:lt1>
      <a:dk2>
        <a:srgbClr val="F15A22"/>
      </a:dk2>
      <a:lt2>
        <a:srgbClr val="FFFFFF"/>
      </a:lt2>
      <a:accent1>
        <a:srgbClr val="F15A22"/>
      </a:accent1>
      <a:accent2>
        <a:srgbClr val="6A3695"/>
      </a:accent2>
      <a:accent3>
        <a:srgbClr val="DD1A21"/>
      </a:accent3>
      <a:accent4>
        <a:srgbClr val="FAA43D"/>
      </a:accent4>
      <a:accent5>
        <a:srgbClr val="1461AE"/>
      </a:accent5>
      <a:accent6>
        <a:srgbClr val="00ADB6"/>
      </a:accent6>
      <a:hlink>
        <a:srgbClr val="FFDE66"/>
      </a:hlink>
      <a:folHlink>
        <a:srgbClr val="D490C5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2858</TotalTime>
  <Words>911</Words>
  <Application>Microsoft Office PowerPoint</Application>
  <PresentationFormat>Pokaz na ekranie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Profil</vt:lpstr>
      <vt:lpstr>30 rocznica wyborów czerwcowych do Sejmu i Senatu.  Fakty i mity.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ONZ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mumin</dc:creator>
  <cp:lastModifiedBy>Marek Pankowski</cp:lastModifiedBy>
  <cp:revision>691</cp:revision>
  <cp:lastPrinted>2017-08-28T09:15:53Z</cp:lastPrinted>
  <dcterms:created xsi:type="dcterms:W3CDTF">2006-02-09T11:58:15Z</dcterms:created>
  <dcterms:modified xsi:type="dcterms:W3CDTF">2019-09-03T13:20:49Z</dcterms:modified>
</cp:coreProperties>
</file>